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7" r:id="rId1"/>
  </p:sldMasterIdLst>
  <p:notesMasterIdLst>
    <p:notesMasterId r:id="rId18"/>
  </p:notesMasterIdLst>
  <p:sldIdLst>
    <p:sldId id="256" r:id="rId2"/>
    <p:sldId id="259" r:id="rId3"/>
    <p:sldId id="260" r:id="rId4"/>
    <p:sldId id="262" r:id="rId5"/>
    <p:sldId id="263" r:id="rId6"/>
    <p:sldId id="274" r:id="rId7"/>
    <p:sldId id="297" r:id="rId8"/>
    <p:sldId id="292" r:id="rId9"/>
    <p:sldId id="293" r:id="rId10"/>
    <p:sldId id="294" r:id="rId11"/>
    <p:sldId id="295" r:id="rId12"/>
    <p:sldId id="296" r:id="rId13"/>
    <p:sldId id="298" r:id="rId14"/>
    <p:sldId id="268" r:id="rId15"/>
    <p:sldId id="299" r:id="rId16"/>
    <p:sldId id="267"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2B4E454-0BD5-7AF2-FEF9-186F955111D1}" name="来宾用户" initials="来宾" userId="S::urn:spo:anon#c4ad27c189b3dbcc5c4942219398d5de661664d9669b2c5735d716079667ad9a::"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1748"/>
    <a:srgbClr val="00143E"/>
    <a:srgbClr val="0009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4719"/>
  </p:normalViewPr>
  <p:slideViewPr>
    <p:cSldViewPr snapToGrid="0">
      <p:cViewPr>
        <p:scale>
          <a:sx n="140" d="100"/>
          <a:sy n="140" d="100"/>
        </p:scale>
        <p:origin x="144"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8/10/relationships/authors" Target="authors.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01BDCA-80B7-D143-824E-3604D997BABE}"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GB"/>
        </a:p>
      </dgm:t>
    </dgm:pt>
    <dgm:pt modelId="{765C3721-BC71-7B45-BFE7-F7A2ACB2CFF7}">
      <dgm:prSet phldrT="[Text]"/>
      <dgm:spPr>
        <a:solidFill>
          <a:srgbClr val="001748"/>
        </a:solidFill>
      </dgm:spPr>
      <dgm:t>
        <a:bodyPr/>
        <a:lstStyle/>
        <a:p>
          <a:r>
            <a:rPr lang="en-GB" dirty="0">
              <a:latin typeface="Apple Symbols" panose="02000000000000000000" pitchFamily="2" charset="-79"/>
              <a:ea typeface="Apple Symbols" panose="02000000000000000000" pitchFamily="2" charset="-79"/>
              <a:cs typeface="Apple Symbols" panose="02000000000000000000" pitchFamily="2" charset="-79"/>
            </a:rPr>
            <a:t>Class 0</a:t>
          </a:r>
        </a:p>
      </dgm:t>
    </dgm:pt>
    <dgm:pt modelId="{4F0B4FFF-405E-4042-8FBC-3515E4E0A856}" type="parTrans" cxnId="{7E128FB7-EA00-5C4B-8149-72B22E9A697A}">
      <dgm:prSet/>
      <dgm:spPr/>
      <dgm:t>
        <a:bodyPr/>
        <a:lstStyle/>
        <a:p>
          <a:endParaRPr lang="en-GB"/>
        </a:p>
      </dgm:t>
    </dgm:pt>
    <dgm:pt modelId="{E19C135C-A687-AD4E-8E34-6A2DF9A0327D}" type="sibTrans" cxnId="{7E128FB7-EA00-5C4B-8149-72B22E9A697A}">
      <dgm:prSet/>
      <dgm:spPr/>
      <dgm:t>
        <a:bodyPr/>
        <a:lstStyle/>
        <a:p>
          <a:endParaRPr lang="en-GB"/>
        </a:p>
      </dgm:t>
    </dgm:pt>
    <dgm:pt modelId="{E701F32A-A0FA-8042-AEB4-32D5E9ADDC7D}">
      <dgm:prSet phldrT="[Text]"/>
      <dgm:spPr>
        <a:solidFill>
          <a:schemeClr val="bg1">
            <a:lumMod val="75000"/>
            <a:alpha val="90000"/>
          </a:schemeClr>
        </a:solidFill>
      </dgm:spPr>
      <dgm:t>
        <a:bodyPr/>
        <a:lstStyle/>
        <a:p>
          <a:r>
            <a:rPr lang="en-GB" dirty="0">
              <a:latin typeface="Apple Symbols" panose="02000000000000000000" pitchFamily="2" charset="-79"/>
              <a:ea typeface="Apple Symbols" panose="02000000000000000000" pitchFamily="2" charset="-79"/>
              <a:cs typeface="Apple Symbols" panose="02000000000000000000" pitchFamily="2" charset="-79"/>
            </a:rPr>
            <a:t>COVID-19</a:t>
          </a:r>
        </a:p>
      </dgm:t>
    </dgm:pt>
    <dgm:pt modelId="{D8F91E42-8E1A-1647-B976-B06D72F394D3}" type="parTrans" cxnId="{B4CC7F51-9603-DA48-BA6D-1D62965CBD0D}">
      <dgm:prSet/>
      <dgm:spPr/>
      <dgm:t>
        <a:bodyPr/>
        <a:lstStyle/>
        <a:p>
          <a:endParaRPr lang="en-GB"/>
        </a:p>
      </dgm:t>
    </dgm:pt>
    <dgm:pt modelId="{4752982B-EE72-F744-B232-AC877BE738F4}" type="sibTrans" cxnId="{B4CC7F51-9603-DA48-BA6D-1D62965CBD0D}">
      <dgm:prSet/>
      <dgm:spPr/>
      <dgm:t>
        <a:bodyPr/>
        <a:lstStyle/>
        <a:p>
          <a:endParaRPr lang="en-GB"/>
        </a:p>
      </dgm:t>
    </dgm:pt>
    <dgm:pt modelId="{7FA24DAC-A9E8-CC48-8138-180C3DA9DE24}">
      <dgm:prSet phldrT="[Text]"/>
      <dgm:spPr>
        <a:solidFill>
          <a:srgbClr val="001748"/>
        </a:solidFill>
      </dgm:spPr>
      <dgm:t>
        <a:bodyPr/>
        <a:lstStyle/>
        <a:p>
          <a:r>
            <a:rPr lang="en-GB" dirty="0">
              <a:latin typeface="Apple Symbols" panose="02000000000000000000" pitchFamily="2" charset="-79"/>
              <a:ea typeface="Apple Symbols" panose="02000000000000000000" pitchFamily="2" charset="-79"/>
              <a:cs typeface="Apple Symbols" panose="02000000000000000000" pitchFamily="2" charset="-79"/>
            </a:rPr>
            <a:t>Class 1</a:t>
          </a:r>
        </a:p>
      </dgm:t>
    </dgm:pt>
    <dgm:pt modelId="{B1F6F6EE-AB7A-3542-A5C9-F6644F2EFD88}" type="parTrans" cxnId="{05E02776-1933-3C4E-9641-A1D7DF962867}">
      <dgm:prSet/>
      <dgm:spPr/>
      <dgm:t>
        <a:bodyPr/>
        <a:lstStyle/>
        <a:p>
          <a:endParaRPr lang="en-GB"/>
        </a:p>
      </dgm:t>
    </dgm:pt>
    <dgm:pt modelId="{B4B01539-3FC2-4240-AFC9-E0AF495350C6}" type="sibTrans" cxnId="{05E02776-1933-3C4E-9641-A1D7DF962867}">
      <dgm:prSet/>
      <dgm:spPr/>
      <dgm:t>
        <a:bodyPr/>
        <a:lstStyle/>
        <a:p>
          <a:endParaRPr lang="en-GB"/>
        </a:p>
      </dgm:t>
    </dgm:pt>
    <dgm:pt modelId="{E7B3B737-7C58-B44D-8F49-CA29FC996E21}">
      <dgm:prSet phldrT="[Text]"/>
      <dgm:spPr>
        <a:solidFill>
          <a:schemeClr val="bg1">
            <a:lumMod val="85000"/>
            <a:alpha val="90000"/>
          </a:schemeClr>
        </a:solidFill>
      </dgm:spPr>
      <dgm:t>
        <a:bodyPr/>
        <a:lstStyle/>
        <a:p>
          <a:r>
            <a:rPr lang="en-GB" dirty="0">
              <a:latin typeface="Apple Symbols" panose="02000000000000000000" pitchFamily="2" charset="-79"/>
              <a:ea typeface="Apple Symbols" panose="02000000000000000000" pitchFamily="2" charset="-79"/>
              <a:cs typeface="Apple Symbols" panose="02000000000000000000" pitchFamily="2" charset="-79"/>
            </a:rPr>
            <a:t>NORMAL</a:t>
          </a:r>
        </a:p>
      </dgm:t>
    </dgm:pt>
    <dgm:pt modelId="{401F99B7-B408-7145-BE5A-5D5346EFC5ED}" type="parTrans" cxnId="{4963248C-0B92-2C46-80F4-6EC43F00267E}">
      <dgm:prSet/>
      <dgm:spPr/>
      <dgm:t>
        <a:bodyPr/>
        <a:lstStyle/>
        <a:p>
          <a:endParaRPr lang="en-GB"/>
        </a:p>
      </dgm:t>
    </dgm:pt>
    <dgm:pt modelId="{648632CD-76A7-354C-8A56-9C0606D944FE}" type="sibTrans" cxnId="{4963248C-0B92-2C46-80F4-6EC43F00267E}">
      <dgm:prSet/>
      <dgm:spPr/>
      <dgm:t>
        <a:bodyPr/>
        <a:lstStyle/>
        <a:p>
          <a:endParaRPr lang="en-GB"/>
        </a:p>
      </dgm:t>
    </dgm:pt>
    <dgm:pt modelId="{FD01A635-DABA-B141-A7D7-C82730747897}">
      <dgm:prSet phldrT="[Text]"/>
      <dgm:spPr>
        <a:solidFill>
          <a:srgbClr val="001748"/>
        </a:solidFill>
      </dgm:spPr>
      <dgm:t>
        <a:bodyPr/>
        <a:lstStyle/>
        <a:p>
          <a:r>
            <a:rPr lang="en-GB" dirty="0">
              <a:latin typeface="Apple Symbols" panose="02000000000000000000" pitchFamily="2" charset="-79"/>
              <a:ea typeface="Apple Symbols" panose="02000000000000000000" pitchFamily="2" charset="-79"/>
              <a:cs typeface="Apple Symbols" panose="02000000000000000000" pitchFamily="2" charset="-79"/>
            </a:rPr>
            <a:t>Class 2</a:t>
          </a:r>
        </a:p>
      </dgm:t>
    </dgm:pt>
    <dgm:pt modelId="{BA9E42D0-DCA0-AA43-A4DF-AF5B89190F23}" type="parTrans" cxnId="{B03DCE99-C09B-8F4D-8DF6-021D4ED70A01}">
      <dgm:prSet/>
      <dgm:spPr/>
      <dgm:t>
        <a:bodyPr/>
        <a:lstStyle/>
        <a:p>
          <a:endParaRPr lang="en-GB"/>
        </a:p>
      </dgm:t>
    </dgm:pt>
    <dgm:pt modelId="{454F536F-BC6D-0A4D-990B-9A61AC4FF1A5}" type="sibTrans" cxnId="{B03DCE99-C09B-8F4D-8DF6-021D4ED70A01}">
      <dgm:prSet/>
      <dgm:spPr/>
      <dgm:t>
        <a:bodyPr/>
        <a:lstStyle/>
        <a:p>
          <a:endParaRPr lang="en-GB"/>
        </a:p>
      </dgm:t>
    </dgm:pt>
    <dgm:pt modelId="{42126577-EDE0-1947-BC29-4EE4DE4A05E1}">
      <dgm:prSet phldrT="[Text]"/>
      <dgm:spPr>
        <a:solidFill>
          <a:schemeClr val="bg1">
            <a:lumMod val="85000"/>
            <a:alpha val="90000"/>
          </a:schemeClr>
        </a:solidFill>
      </dgm:spPr>
      <dgm:t>
        <a:bodyPr/>
        <a:lstStyle/>
        <a:p>
          <a:r>
            <a:rPr lang="en-GB" dirty="0">
              <a:latin typeface="Apple Symbols" panose="02000000000000000000" pitchFamily="2" charset="-79"/>
              <a:ea typeface="Apple Symbols" panose="02000000000000000000" pitchFamily="2" charset="-79"/>
              <a:cs typeface="Apple Symbols" panose="02000000000000000000" pitchFamily="2" charset="-79"/>
            </a:rPr>
            <a:t>PNEUMONIA</a:t>
          </a:r>
        </a:p>
      </dgm:t>
    </dgm:pt>
    <dgm:pt modelId="{E23B2E85-8E92-A241-A7F6-A8FD54D5133B}" type="parTrans" cxnId="{0DB7DEAF-C887-1548-8293-F8E0A62063DF}">
      <dgm:prSet/>
      <dgm:spPr/>
      <dgm:t>
        <a:bodyPr/>
        <a:lstStyle/>
        <a:p>
          <a:endParaRPr lang="en-GB"/>
        </a:p>
      </dgm:t>
    </dgm:pt>
    <dgm:pt modelId="{DDFE79A9-A5CD-2543-AF82-33ACEC0C5C0C}" type="sibTrans" cxnId="{0DB7DEAF-C887-1548-8293-F8E0A62063DF}">
      <dgm:prSet/>
      <dgm:spPr/>
      <dgm:t>
        <a:bodyPr/>
        <a:lstStyle/>
        <a:p>
          <a:endParaRPr lang="en-GB"/>
        </a:p>
      </dgm:t>
    </dgm:pt>
    <dgm:pt modelId="{C9EBC73E-9BD9-6A48-AAB7-AB14ADAE7FEA}" type="pres">
      <dgm:prSet presAssocID="{8801BDCA-80B7-D143-824E-3604D997BABE}" presName="Name0" presStyleCnt="0">
        <dgm:presLayoutVars>
          <dgm:dir/>
          <dgm:animLvl val="lvl"/>
          <dgm:resizeHandles val="exact"/>
        </dgm:presLayoutVars>
      </dgm:prSet>
      <dgm:spPr/>
    </dgm:pt>
    <dgm:pt modelId="{95154AA8-76D0-E947-9FB7-60D3AE83FEF1}" type="pres">
      <dgm:prSet presAssocID="{765C3721-BC71-7B45-BFE7-F7A2ACB2CFF7}" presName="linNode" presStyleCnt="0"/>
      <dgm:spPr/>
    </dgm:pt>
    <dgm:pt modelId="{3CBDE5E6-9AA1-094B-935A-CD9FB54212F4}" type="pres">
      <dgm:prSet presAssocID="{765C3721-BC71-7B45-BFE7-F7A2ACB2CFF7}" presName="parentText" presStyleLbl="node1" presStyleIdx="0" presStyleCnt="3">
        <dgm:presLayoutVars>
          <dgm:chMax val="1"/>
          <dgm:bulletEnabled val="1"/>
        </dgm:presLayoutVars>
      </dgm:prSet>
      <dgm:spPr/>
    </dgm:pt>
    <dgm:pt modelId="{8D01CC27-8A35-FC43-BE0F-B4AEAB83E9DF}" type="pres">
      <dgm:prSet presAssocID="{765C3721-BC71-7B45-BFE7-F7A2ACB2CFF7}" presName="descendantText" presStyleLbl="alignAccFollowNode1" presStyleIdx="0" presStyleCnt="3">
        <dgm:presLayoutVars>
          <dgm:bulletEnabled val="1"/>
        </dgm:presLayoutVars>
      </dgm:prSet>
      <dgm:spPr/>
    </dgm:pt>
    <dgm:pt modelId="{7E8A8626-DC42-264B-A4A0-64A04EB10A3E}" type="pres">
      <dgm:prSet presAssocID="{E19C135C-A687-AD4E-8E34-6A2DF9A0327D}" presName="sp" presStyleCnt="0"/>
      <dgm:spPr/>
    </dgm:pt>
    <dgm:pt modelId="{DA0A7129-7C83-9B42-82B3-6A83B6F23B22}" type="pres">
      <dgm:prSet presAssocID="{7FA24DAC-A9E8-CC48-8138-180C3DA9DE24}" presName="linNode" presStyleCnt="0"/>
      <dgm:spPr/>
    </dgm:pt>
    <dgm:pt modelId="{602B3487-0C28-3049-9903-1DDF9E70197A}" type="pres">
      <dgm:prSet presAssocID="{7FA24DAC-A9E8-CC48-8138-180C3DA9DE24}" presName="parentText" presStyleLbl="node1" presStyleIdx="1" presStyleCnt="3">
        <dgm:presLayoutVars>
          <dgm:chMax val="1"/>
          <dgm:bulletEnabled val="1"/>
        </dgm:presLayoutVars>
      </dgm:prSet>
      <dgm:spPr/>
    </dgm:pt>
    <dgm:pt modelId="{ADF5F198-F81C-DA42-BA7E-F122A46A6E32}" type="pres">
      <dgm:prSet presAssocID="{7FA24DAC-A9E8-CC48-8138-180C3DA9DE24}" presName="descendantText" presStyleLbl="alignAccFollowNode1" presStyleIdx="1" presStyleCnt="3">
        <dgm:presLayoutVars>
          <dgm:bulletEnabled val="1"/>
        </dgm:presLayoutVars>
      </dgm:prSet>
      <dgm:spPr/>
    </dgm:pt>
    <dgm:pt modelId="{1FDA5FCB-FA77-284D-8EFA-D861AA93419B}" type="pres">
      <dgm:prSet presAssocID="{B4B01539-3FC2-4240-AFC9-E0AF495350C6}" presName="sp" presStyleCnt="0"/>
      <dgm:spPr/>
    </dgm:pt>
    <dgm:pt modelId="{073E6EA7-B8F8-D34F-ABCA-2905A255B8F7}" type="pres">
      <dgm:prSet presAssocID="{FD01A635-DABA-B141-A7D7-C82730747897}" presName="linNode" presStyleCnt="0"/>
      <dgm:spPr/>
    </dgm:pt>
    <dgm:pt modelId="{F5CB9976-0B9F-D140-B16D-FEA6953C202A}" type="pres">
      <dgm:prSet presAssocID="{FD01A635-DABA-B141-A7D7-C82730747897}" presName="parentText" presStyleLbl="node1" presStyleIdx="2" presStyleCnt="3">
        <dgm:presLayoutVars>
          <dgm:chMax val="1"/>
          <dgm:bulletEnabled val="1"/>
        </dgm:presLayoutVars>
      </dgm:prSet>
      <dgm:spPr/>
    </dgm:pt>
    <dgm:pt modelId="{DC9814CF-F529-2B44-A4FC-61041395AD51}" type="pres">
      <dgm:prSet presAssocID="{FD01A635-DABA-B141-A7D7-C82730747897}" presName="descendantText" presStyleLbl="alignAccFollowNode1" presStyleIdx="2" presStyleCnt="3">
        <dgm:presLayoutVars>
          <dgm:bulletEnabled val="1"/>
        </dgm:presLayoutVars>
      </dgm:prSet>
      <dgm:spPr/>
    </dgm:pt>
  </dgm:ptLst>
  <dgm:cxnLst>
    <dgm:cxn modelId="{F6E3BD13-1599-7E43-AA84-CD388E487061}" type="presOf" srcId="{E7B3B737-7C58-B44D-8F49-CA29FC996E21}" destId="{ADF5F198-F81C-DA42-BA7E-F122A46A6E32}" srcOrd="0" destOrd="0" presId="urn:microsoft.com/office/officeart/2005/8/layout/vList5"/>
    <dgm:cxn modelId="{6042E235-F4E6-C145-9638-B396FFACEF81}" type="presOf" srcId="{42126577-EDE0-1947-BC29-4EE4DE4A05E1}" destId="{DC9814CF-F529-2B44-A4FC-61041395AD51}" srcOrd="0" destOrd="0" presId="urn:microsoft.com/office/officeart/2005/8/layout/vList5"/>
    <dgm:cxn modelId="{E8375E49-6882-7C41-93B2-4F58689F35B1}" type="presOf" srcId="{E701F32A-A0FA-8042-AEB4-32D5E9ADDC7D}" destId="{8D01CC27-8A35-FC43-BE0F-B4AEAB83E9DF}" srcOrd="0" destOrd="0" presId="urn:microsoft.com/office/officeart/2005/8/layout/vList5"/>
    <dgm:cxn modelId="{B4CC7F51-9603-DA48-BA6D-1D62965CBD0D}" srcId="{765C3721-BC71-7B45-BFE7-F7A2ACB2CFF7}" destId="{E701F32A-A0FA-8042-AEB4-32D5E9ADDC7D}" srcOrd="0" destOrd="0" parTransId="{D8F91E42-8E1A-1647-B976-B06D72F394D3}" sibTransId="{4752982B-EE72-F744-B232-AC877BE738F4}"/>
    <dgm:cxn modelId="{7E51185F-6F28-A246-A2CB-1336153CC301}" type="presOf" srcId="{FD01A635-DABA-B141-A7D7-C82730747897}" destId="{F5CB9976-0B9F-D140-B16D-FEA6953C202A}" srcOrd="0" destOrd="0" presId="urn:microsoft.com/office/officeart/2005/8/layout/vList5"/>
    <dgm:cxn modelId="{28704967-1D51-7D42-8553-0F0AEB201AEE}" type="presOf" srcId="{7FA24DAC-A9E8-CC48-8138-180C3DA9DE24}" destId="{602B3487-0C28-3049-9903-1DDF9E70197A}" srcOrd="0" destOrd="0" presId="urn:microsoft.com/office/officeart/2005/8/layout/vList5"/>
    <dgm:cxn modelId="{05E02776-1933-3C4E-9641-A1D7DF962867}" srcId="{8801BDCA-80B7-D143-824E-3604D997BABE}" destId="{7FA24DAC-A9E8-CC48-8138-180C3DA9DE24}" srcOrd="1" destOrd="0" parTransId="{B1F6F6EE-AB7A-3542-A5C9-F6644F2EFD88}" sibTransId="{B4B01539-3FC2-4240-AFC9-E0AF495350C6}"/>
    <dgm:cxn modelId="{4963248C-0B92-2C46-80F4-6EC43F00267E}" srcId="{7FA24DAC-A9E8-CC48-8138-180C3DA9DE24}" destId="{E7B3B737-7C58-B44D-8F49-CA29FC996E21}" srcOrd="0" destOrd="0" parTransId="{401F99B7-B408-7145-BE5A-5D5346EFC5ED}" sibTransId="{648632CD-76A7-354C-8A56-9C0606D944FE}"/>
    <dgm:cxn modelId="{B03DCE99-C09B-8F4D-8DF6-021D4ED70A01}" srcId="{8801BDCA-80B7-D143-824E-3604D997BABE}" destId="{FD01A635-DABA-B141-A7D7-C82730747897}" srcOrd="2" destOrd="0" parTransId="{BA9E42D0-DCA0-AA43-A4DF-AF5B89190F23}" sibTransId="{454F536F-BC6D-0A4D-990B-9A61AC4FF1A5}"/>
    <dgm:cxn modelId="{0DB7DEAF-C887-1548-8293-F8E0A62063DF}" srcId="{FD01A635-DABA-B141-A7D7-C82730747897}" destId="{42126577-EDE0-1947-BC29-4EE4DE4A05E1}" srcOrd="0" destOrd="0" parTransId="{E23B2E85-8E92-A241-A7F6-A8FD54D5133B}" sibTransId="{DDFE79A9-A5CD-2543-AF82-33ACEC0C5C0C}"/>
    <dgm:cxn modelId="{1E88FEB3-C37A-A640-8C52-8447C2D60DF4}" type="presOf" srcId="{765C3721-BC71-7B45-BFE7-F7A2ACB2CFF7}" destId="{3CBDE5E6-9AA1-094B-935A-CD9FB54212F4}" srcOrd="0" destOrd="0" presId="urn:microsoft.com/office/officeart/2005/8/layout/vList5"/>
    <dgm:cxn modelId="{7E128FB7-EA00-5C4B-8149-72B22E9A697A}" srcId="{8801BDCA-80B7-D143-824E-3604D997BABE}" destId="{765C3721-BC71-7B45-BFE7-F7A2ACB2CFF7}" srcOrd="0" destOrd="0" parTransId="{4F0B4FFF-405E-4042-8FBC-3515E4E0A856}" sibTransId="{E19C135C-A687-AD4E-8E34-6A2DF9A0327D}"/>
    <dgm:cxn modelId="{5BE963D9-A943-9D4F-AF0D-9624D234070C}" type="presOf" srcId="{8801BDCA-80B7-D143-824E-3604D997BABE}" destId="{C9EBC73E-9BD9-6A48-AAB7-AB14ADAE7FEA}" srcOrd="0" destOrd="0" presId="urn:microsoft.com/office/officeart/2005/8/layout/vList5"/>
    <dgm:cxn modelId="{47FFD882-56EC-524C-B12D-F6C756328471}" type="presParOf" srcId="{C9EBC73E-9BD9-6A48-AAB7-AB14ADAE7FEA}" destId="{95154AA8-76D0-E947-9FB7-60D3AE83FEF1}" srcOrd="0" destOrd="0" presId="urn:microsoft.com/office/officeart/2005/8/layout/vList5"/>
    <dgm:cxn modelId="{2E03315C-D595-0B43-87FF-0FC13DA5C3D1}" type="presParOf" srcId="{95154AA8-76D0-E947-9FB7-60D3AE83FEF1}" destId="{3CBDE5E6-9AA1-094B-935A-CD9FB54212F4}" srcOrd="0" destOrd="0" presId="urn:microsoft.com/office/officeart/2005/8/layout/vList5"/>
    <dgm:cxn modelId="{44C02494-B44F-2142-8A96-9453BF05880C}" type="presParOf" srcId="{95154AA8-76D0-E947-9FB7-60D3AE83FEF1}" destId="{8D01CC27-8A35-FC43-BE0F-B4AEAB83E9DF}" srcOrd="1" destOrd="0" presId="urn:microsoft.com/office/officeart/2005/8/layout/vList5"/>
    <dgm:cxn modelId="{8B85E13B-C54D-5445-A8C8-9296088F0372}" type="presParOf" srcId="{C9EBC73E-9BD9-6A48-AAB7-AB14ADAE7FEA}" destId="{7E8A8626-DC42-264B-A4A0-64A04EB10A3E}" srcOrd="1" destOrd="0" presId="urn:microsoft.com/office/officeart/2005/8/layout/vList5"/>
    <dgm:cxn modelId="{CA1253CF-6377-104C-B666-11F6A45150F0}" type="presParOf" srcId="{C9EBC73E-9BD9-6A48-AAB7-AB14ADAE7FEA}" destId="{DA0A7129-7C83-9B42-82B3-6A83B6F23B22}" srcOrd="2" destOrd="0" presId="urn:microsoft.com/office/officeart/2005/8/layout/vList5"/>
    <dgm:cxn modelId="{D6D931C0-B7AA-D44C-AD49-62C52D764CBE}" type="presParOf" srcId="{DA0A7129-7C83-9B42-82B3-6A83B6F23B22}" destId="{602B3487-0C28-3049-9903-1DDF9E70197A}" srcOrd="0" destOrd="0" presId="urn:microsoft.com/office/officeart/2005/8/layout/vList5"/>
    <dgm:cxn modelId="{3D7D20BD-1621-744F-84AC-0914B6243FBF}" type="presParOf" srcId="{DA0A7129-7C83-9B42-82B3-6A83B6F23B22}" destId="{ADF5F198-F81C-DA42-BA7E-F122A46A6E32}" srcOrd="1" destOrd="0" presId="urn:microsoft.com/office/officeart/2005/8/layout/vList5"/>
    <dgm:cxn modelId="{48E1170C-1CBE-BF4A-97C7-639FA260C4A7}" type="presParOf" srcId="{C9EBC73E-9BD9-6A48-AAB7-AB14ADAE7FEA}" destId="{1FDA5FCB-FA77-284D-8EFA-D861AA93419B}" srcOrd="3" destOrd="0" presId="urn:microsoft.com/office/officeart/2005/8/layout/vList5"/>
    <dgm:cxn modelId="{48618DA6-EBEA-964E-85A6-F299F97E600D}" type="presParOf" srcId="{C9EBC73E-9BD9-6A48-AAB7-AB14ADAE7FEA}" destId="{073E6EA7-B8F8-D34F-ABCA-2905A255B8F7}" srcOrd="4" destOrd="0" presId="urn:microsoft.com/office/officeart/2005/8/layout/vList5"/>
    <dgm:cxn modelId="{B6553B90-3F6A-3948-8AE9-D6B6D83D270D}" type="presParOf" srcId="{073E6EA7-B8F8-D34F-ABCA-2905A255B8F7}" destId="{F5CB9976-0B9F-D140-B16D-FEA6953C202A}" srcOrd="0" destOrd="0" presId="urn:microsoft.com/office/officeart/2005/8/layout/vList5"/>
    <dgm:cxn modelId="{51F91066-9D79-2747-90E5-12B23EC0D803}" type="presParOf" srcId="{073E6EA7-B8F8-D34F-ABCA-2905A255B8F7}" destId="{DC9814CF-F529-2B44-A4FC-61041395AD51}"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B54B35-1DED-4347-A898-B86B5C9D2544}" type="doc">
      <dgm:prSet loTypeId="urn:microsoft.com/office/officeart/2005/8/layout/vList6" loCatId="" qsTypeId="urn:microsoft.com/office/officeart/2005/8/quickstyle/simple1" qsCatId="simple" csTypeId="urn:microsoft.com/office/officeart/2005/8/colors/accent0_3" csCatId="mainScheme" phldr="1"/>
      <dgm:spPr/>
      <dgm:t>
        <a:bodyPr/>
        <a:lstStyle/>
        <a:p>
          <a:endParaRPr lang="en-GB"/>
        </a:p>
      </dgm:t>
    </dgm:pt>
    <dgm:pt modelId="{F8436B96-9CEE-BD4A-9969-A14881F7BDE2}">
      <dgm:prSet phldrT="[Text]"/>
      <dgm:spPr/>
      <dgm:t>
        <a:bodyPr/>
        <a:lstStyle/>
        <a:p>
          <a:r>
            <a:rPr lang="en-GB" dirty="0">
              <a:latin typeface="Apple Symbols" panose="02000000000000000000" pitchFamily="2" charset="-79"/>
              <a:ea typeface="Apple Symbols" panose="02000000000000000000" pitchFamily="2" charset="-79"/>
              <a:cs typeface="Apple Symbols" panose="02000000000000000000" pitchFamily="2" charset="-79"/>
            </a:rPr>
            <a:t>Optimizer </a:t>
          </a:r>
        </a:p>
      </dgm:t>
    </dgm:pt>
    <dgm:pt modelId="{CC9C6B44-7F53-DB4D-8889-013C22B58657}" type="parTrans" cxnId="{6D277681-1331-C647-9948-8C96B948D979}">
      <dgm:prSet/>
      <dgm:spPr/>
      <dgm:t>
        <a:bodyPr/>
        <a:lstStyle/>
        <a:p>
          <a:endParaRPr lang="en-GB"/>
        </a:p>
      </dgm:t>
    </dgm:pt>
    <dgm:pt modelId="{099966A0-183C-CE43-A47D-D14F7F694C36}" type="sibTrans" cxnId="{6D277681-1331-C647-9948-8C96B948D979}">
      <dgm:prSet/>
      <dgm:spPr/>
      <dgm:t>
        <a:bodyPr/>
        <a:lstStyle/>
        <a:p>
          <a:endParaRPr lang="en-GB"/>
        </a:p>
      </dgm:t>
    </dgm:pt>
    <dgm:pt modelId="{F0394BC5-A097-354A-8A42-93714D705FB5}">
      <dgm:prSet phldrT="[Text]"/>
      <dgm:spPr/>
      <dgm:t>
        <a:bodyPr/>
        <a:lstStyle/>
        <a:p>
          <a:r>
            <a:rPr lang="en-GB" dirty="0">
              <a:latin typeface="Apple Symbols" panose="02000000000000000000" pitchFamily="2" charset="-79"/>
              <a:ea typeface="Apple Symbols" panose="02000000000000000000" pitchFamily="2" charset="-79"/>
              <a:cs typeface="Apple Symbols" panose="02000000000000000000" pitchFamily="2" charset="-79"/>
            </a:rPr>
            <a:t>Adam</a:t>
          </a:r>
        </a:p>
      </dgm:t>
    </dgm:pt>
    <dgm:pt modelId="{E793E692-E90B-8E44-8B05-216D87F86C73}" type="parTrans" cxnId="{EEFB33EE-D24D-DC46-B87F-98A401F0FE9B}">
      <dgm:prSet/>
      <dgm:spPr/>
      <dgm:t>
        <a:bodyPr/>
        <a:lstStyle/>
        <a:p>
          <a:endParaRPr lang="en-GB"/>
        </a:p>
      </dgm:t>
    </dgm:pt>
    <dgm:pt modelId="{D80D9C6D-0610-B74C-8494-0ED049952B03}" type="sibTrans" cxnId="{EEFB33EE-D24D-DC46-B87F-98A401F0FE9B}">
      <dgm:prSet/>
      <dgm:spPr/>
      <dgm:t>
        <a:bodyPr/>
        <a:lstStyle/>
        <a:p>
          <a:endParaRPr lang="en-GB"/>
        </a:p>
      </dgm:t>
    </dgm:pt>
    <dgm:pt modelId="{7A15A5A6-A360-5C4C-AC35-E701729FD760}">
      <dgm:prSet phldrT="[Text]"/>
      <dgm:spPr/>
      <dgm:t>
        <a:bodyPr/>
        <a:lstStyle/>
        <a:p>
          <a:r>
            <a:rPr lang="en-GB" dirty="0">
              <a:latin typeface="Apple Symbols" panose="02000000000000000000" pitchFamily="2" charset="-79"/>
              <a:ea typeface="Apple Symbols" panose="02000000000000000000" pitchFamily="2" charset="-79"/>
              <a:cs typeface="Apple Symbols" panose="02000000000000000000" pitchFamily="2" charset="-79"/>
            </a:rPr>
            <a:t>Learning rate = 0.0001</a:t>
          </a:r>
        </a:p>
      </dgm:t>
    </dgm:pt>
    <dgm:pt modelId="{E2E7726D-ED32-E343-A06D-AB748283823F}" type="parTrans" cxnId="{8FCE3398-5544-724E-A5B2-3DA13CCB2E56}">
      <dgm:prSet/>
      <dgm:spPr/>
      <dgm:t>
        <a:bodyPr/>
        <a:lstStyle/>
        <a:p>
          <a:endParaRPr lang="en-GB"/>
        </a:p>
      </dgm:t>
    </dgm:pt>
    <dgm:pt modelId="{67F86E9F-8E1E-2145-9E85-82FCE1BB1711}" type="sibTrans" cxnId="{8FCE3398-5544-724E-A5B2-3DA13CCB2E56}">
      <dgm:prSet/>
      <dgm:spPr/>
      <dgm:t>
        <a:bodyPr/>
        <a:lstStyle/>
        <a:p>
          <a:endParaRPr lang="en-GB"/>
        </a:p>
      </dgm:t>
    </dgm:pt>
    <dgm:pt modelId="{130C336E-904E-5A46-9C31-7A1BC72BBEE2}">
      <dgm:prSet phldrT="[Text]"/>
      <dgm:spPr/>
      <dgm:t>
        <a:bodyPr/>
        <a:lstStyle/>
        <a:p>
          <a:r>
            <a:rPr lang="en-GB" dirty="0">
              <a:latin typeface="Apple Symbols" panose="02000000000000000000" pitchFamily="2" charset="-79"/>
              <a:ea typeface="Apple Symbols" panose="02000000000000000000" pitchFamily="2" charset="-79"/>
              <a:cs typeface="Apple Symbols" panose="02000000000000000000" pitchFamily="2" charset="-79"/>
            </a:rPr>
            <a:t>Loss</a:t>
          </a:r>
        </a:p>
      </dgm:t>
    </dgm:pt>
    <dgm:pt modelId="{76116A6D-7D5D-6849-9C55-BD93CB3AB824}" type="parTrans" cxnId="{04B47911-7C2A-4146-A308-C6254A216C5C}">
      <dgm:prSet/>
      <dgm:spPr/>
      <dgm:t>
        <a:bodyPr/>
        <a:lstStyle/>
        <a:p>
          <a:endParaRPr lang="en-GB"/>
        </a:p>
      </dgm:t>
    </dgm:pt>
    <dgm:pt modelId="{1E09D779-0D5E-974D-BB63-F0F77449A6C9}" type="sibTrans" cxnId="{04B47911-7C2A-4146-A308-C6254A216C5C}">
      <dgm:prSet/>
      <dgm:spPr/>
      <dgm:t>
        <a:bodyPr/>
        <a:lstStyle/>
        <a:p>
          <a:endParaRPr lang="en-GB"/>
        </a:p>
      </dgm:t>
    </dgm:pt>
    <dgm:pt modelId="{12039D16-7F2E-4C44-B1C2-02D75B89280E}">
      <dgm:prSet phldrT="[Text]"/>
      <dgm:spPr/>
      <dgm:t>
        <a:bodyPr/>
        <a:lstStyle/>
        <a:p>
          <a:pPr>
            <a:lnSpc>
              <a:spcPct val="150000"/>
            </a:lnSpc>
          </a:pPr>
          <a:r>
            <a:rPr lang="en-GB" dirty="0">
              <a:latin typeface="Apple Symbols" panose="02000000000000000000" pitchFamily="2" charset="-79"/>
              <a:ea typeface="Apple Symbols" panose="02000000000000000000" pitchFamily="2" charset="-79"/>
              <a:cs typeface="Apple Symbols" panose="02000000000000000000" pitchFamily="2" charset="-79"/>
            </a:rPr>
            <a:t>Categorical cross entropy</a:t>
          </a:r>
        </a:p>
      </dgm:t>
    </dgm:pt>
    <dgm:pt modelId="{270556B4-BEAB-914F-9335-AAE8BC194E17}" type="parTrans" cxnId="{5379C9B6-35B3-FB41-AD4A-4CE38383399D}">
      <dgm:prSet/>
      <dgm:spPr/>
      <dgm:t>
        <a:bodyPr/>
        <a:lstStyle/>
        <a:p>
          <a:endParaRPr lang="en-GB"/>
        </a:p>
      </dgm:t>
    </dgm:pt>
    <dgm:pt modelId="{58B2B9A6-C323-2B48-A3EC-67ABFA7406AF}" type="sibTrans" cxnId="{5379C9B6-35B3-FB41-AD4A-4CE38383399D}">
      <dgm:prSet/>
      <dgm:spPr/>
      <dgm:t>
        <a:bodyPr/>
        <a:lstStyle/>
        <a:p>
          <a:endParaRPr lang="en-GB"/>
        </a:p>
      </dgm:t>
    </dgm:pt>
    <dgm:pt modelId="{0E21C7D0-8138-A94A-B3CE-4A41C9211BCB}" type="pres">
      <dgm:prSet presAssocID="{E2B54B35-1DED-4347-A898-B86B5C9D2544}" presName="Name0" presStyleCnt="0">
        <dgm:presLayoutVars>
          <dgm:dir/>
          <dgm:animLvl val="lvl"/>
          <dgm:resizeHandles/>
        </dgm:presLayoutVars>
      </dgm:prSet>
      <dgm:spPr/>
    </dgm:pt>
    <dgm:pt modelId="{92FF43E4-6A15-F341-9BAF-52C20113A24F}" type="pres">
      <dgm:prSet presAssocID="{F8436B96-9CEE-BD4A-9969-A14881F7BDE2}" presName="linNode" presStyleCnt="0"/>
      <dgm:spPr/>
    </dgm:pt>
    <dgm:pt modelId="{F7EF3AC4-7135-8F41-A763-1AA2B30A7D98}" type="pres">
      <dgm:prSet presAssocID="{F8436B96-9CEE-BD4A-9969-A14881F7BDE2}" presName="parentShp" presStyleLbl="node1" presStyleIdx="0" presStyleCnt="2" custScaleX="76250" custLinFactNeighborX="-6332" custLinFactNeighborY="3191">
        <dgm:presLayoutVars>
          <dgm:bulletEnabled val="1"/>
        </dgm:presLayoutVars>
      </dgm:prSet>
      <dgm:spPr/>
    </dgm:pt>
    <dgm:pt modelId="{7127C56D-0849-464B-9267-6407C744231F}" type="pres">
      <dgm:prSet presAssocID="{F8436B96-9CEE-BD4A-9969-A14881F7BDE2}" presName="childShp" presStyleLbl="bgAccFollowNode1" presStyleIdx="0" presStyleCnt="2" custScaleX="146282" custLinFactNeighborX="2177" custLinFactNeighborY="3191">
        <dgm:presLayoutVars>
          <dgm:bulletEnabled val="1"/>
        </dgm:presLayoutVars>
      </dgm:prSet>
      <dgm:spPr/>
    </dgm:pt>
    <dgm:pt modelId="{57DB30D8-4902-B84E-AA57-DBA49FF73E1A}" type="pres">
      <dgm:prSet presAssocID="{099966A0-183C-CE43-A47D-D14F7F694C36}" presName="spacing" presStyleCnt="0"/>
      <dgm:spPr/>
    </dgm:pt>
    <dgm:pt modelId="{675FA86D-94F3-0C4E-990C-B542FD751FB9}" type="pres">
      <dgm:prSet presAssocID="{130C336E-904E-5A46-9C31-7A1BC72BBEE2}" presName="linNode" presStyleCnt="0"/>
      <dgm:spPr/>
    </dgm:pt>
    <dgm:pt modelId="{A675FA40-78B2-234C-916D-7ADD92582F6D}" type="pres">
      <dgm:prSet presAssocID="{130C336E-904E-5A46-9C31-7A1BC72BBEE2}" presName="parentShp" presStyleLbl="node1" presStyleIdx="1" presStyleCnt="2" custScaleX="95733" custLinFactNeighborX="-4304" custLinFactNeighborY="1404">
        <dgm:presLayoutVars>
          <dgm:bulletEnabled val="1"/>
        </dgm:presLayoutVars>
      </dgm:prSet>
      <dgm:spPr/>
    </dgm:pt>
    <dgm:pt modelId="{B0CDBC48-D943-4241-A5F0-EB6A83A92F99}" type="pres">
      <dgm:prSet presAssocID="{130C336E-904E-5A46-9C31-7A1BC72BBEE2}" presName="childShp" presStyleLbl="bgAccFollowNode1" presStyleIdx="1" presStyleCnt="2" custScaleX="182898">
        <dgm:presLayoutVars>
          <dgm:bulletEnabled val="1"/>
        </dgm:presLayoutVars>
      </dgm:prSet>
      <dgm:spPr/>
    </dgm:pt>
  </dgm:ptLst>
  <dgm:cxnLst>
    <dgm:cxn modelId="{150BB507-5C97-4542-891D-EDCC6BD386EF}" type="presOf" srcId="{130C336E-904E-5A46-9C31-7A1BC72BBEE2}" destId="{A675FA40-78B2-234C-916D-7ADD92582F6D}" srcOrd="0" destOrd="0" presId="urn:microsoft.com/office/officeart/2005/8/layout/vList6"/>
    <dgm:cxn modelId="{04B47911-7C2A-4146-A308-C6254A216C5C}" srcId="{E2B54B35-1DED-4347-A898-B86B5C9D2544}" destId="{130C336E-904E-5A46-9C31-7A1BC72BBEE2}" srcOrd="1" destOrd="0" parTransId="{76116A6D-7D5D-6849-9C55-BD93CB3AB824}" sibTransId="{1E09D779-0D5E-974D-BB63-F0F77449A6C9}"/>
    <dgm:cxn modelId="{DC39D02A-1B8B-1347-8305-A51D41EE7587}" type="presOf" srcId="{F0394BC5-A097-354A-8A42-93714D705FB5}" destId="{7127C56D-0849-464B-9267-6407C744231F}" srcOrd="0" destOrd="0" presId="urn:microsoft.com/office/officeart/2005/8/layout/vList6"/>
    <dgm:cxn modelId="{7C28EF39-7C06-CF44-A8A2-FFC908B118F6}" type="presOf" srcId="{7A15A5A6-A360-5C4C-AC35-E701729FD760}" destId="{7127C56D-0849-464B-9267-6407C744231F}" srcOrd="0" destOrd="1" presId="urn:microsoft.com/office/officeart/2005/8/layout/vList6"/>
    <dgm:cxn modelId="{EEE0E95E-A7F8-284C-8D82-38F1FD47F323}" type="presOf" srcId="{F8436B96-9CEE-BD4A-9969-A14881F7BDE2}" destId="{F7EF3AC4-7135-8F41-A763-1AA2B30A7D98}" srcOrd="0" destOrd="0" presId="urn:microsoft.com/office/officeart/2005/8/layout/vList6"/>
    <dgm:cxn modelId="{6D277681-1331-C647-9948-8C96B948D979}" srcId="{E2B54B35-1DED-4347-A898-B86B5C9D2544}" destId="{F8436B96-9CEE-BD4A-9969-A14881F7BDE2}" srcOrd="0" destOrd="0" parTransId="{CC9C6B44-7F53-DB4D-8889-013C22B58657}" sibTransId="{099966A0-183C-CE43-A47D-D14F7F694C36}"/>
    <dgm:cxn modelId="{8FCE3398-5544-724E-A5B2-3DA13CCB2E56}" srcId="{F8436B96-9CEE-BD4A-9969-A14881F7BDE2}" destId="{7A15A5A6-A360-5C4C-AC35-E701729FD760}" srcOrd="1" destOrd="0" parTransId="{E2E7726D-ED32-E343-A06D-AB748283823F}" sibTransId="{67F86E9F-8E1E-2145-9E85-82FCE1BB1711}"/>
    <dgm:cxn modelId="{5379C9B6-35B3-FB41-AD4A-4CE38383399D}" srcId="{130C336E-904E-5A46-9C31-7A1BC72BBEE2}" destId="{12039D16-7F2E-4C44-B1C2-02D75B89280E}" srcOrd="0" destOrd="0" parTransId="{270556B4-BEAB-914F-9335-AAE8BC194E17}" sibTransId="{58B2B9A6-C323-2B48-A3EC-67ABFA7406AF}"/>
    <dgm:cxn modelId="{64F77ACB-B2AE-714B-A6CF-6E9F55D7BAE9}" type="presOf" srcId="{12039D16-7F2E-4C44-B1C2-02D75B89280E}" destId="{B0CDBC48-D943-4241-A5F0-EB6A83A92F99}" srcOrd="0" destOrd="0" presId="urn:microsoft.com/office/officeart/2005/8/layout/vList6"/>
    <dgm:cxn modelId="{EEFB33EE-D24D-DC46-B87F-98A401F0FE9B}" srcId="{F8436B96-9CEE-BD4A-9969-A14881F7BDE2}" destId="{F0394BC5-A097-354A-8A42-93714D705FB5}" srcOrd="0" destOrd="0" parTransId="{E793E692-E90B-8E44-8B05-216D87F86C73}" sibTransId="{D80D9C6D-0610-B74C-8494-0ED049952B03}"/>
    <dgm:cxn modelId="{F52938F9-CF03-9F47-86E5-43E685E64B25}" type="presOf" srcId="{E2B54B35-1DED-4347-A898-B86B5C9D2544}" destId="{0E21C7D0-8138-A94A-B3CE-4A41C9211BCB}" srcOrd="0" destOrd="0" presId="urn:microsoft.com/office/officeart/2005/8/layout/vList6"/>
    <dgm:cxn modelId="{A13221C2-9B8B-8147-8DDE-CE55CD3FD889}" type="presParOf" srcId="{0E21C7D0-8138-A94A-B3CE-4A41C9211BCB}" destId="{92FF43E4-6A15-F341-9BAF-52C20113A24F}" srcOrd="0" destOrd="0" presId="urn:microsoft.com/office/officeart/2005/8/layout/vList6"/>
    <dgm:cxn modelId="{1FAFD5EC-12A2-7649-AB95-2E46AD0D8CB2}" type="presParOf" srcId="{92FF43E4-6A15-F341-9BAF-52C20113A24F}" destId="{F7EF3AC4-7135-8F41-A763-1AA2B30A7D98}" srcOrd="0" destOrd="0" presId="urn:microsoft.com/office/officeart/2005/8/layout/vList6"/>
    <dgm:cxn modelId="{AFA1F8EB-0502-124D-9471-0320C5FAC7EE}" type="presParOf" srcId="{92FF43E4-6A15-F341-9BAF-52C20113A24F}" destId="{7127C56D-0849-464B-9267-6407C744231F}" srcOrd="1" destOrd="0" presId="urn:microsoft.com/office/officeart/2005/8/layout/vList6"/>
    <dgm:cxn modelId="{211EA5A3-00C8-3347-A3BD-CCE53D2AC728}" type="presParOf" srcId="{0E21C7D0-8138-A94A-B3CE-4A41C9211BCB}" destId="{57DB30D8-4902-B84E-AA57-DBA49FF73E1A}" srcOrd="1" destOrd="0" presId="urn:microsoft.com/office/officeart/2005/8/layout/vList6"/>
    <dgm:cxn modelId="{63FF61A5-0FE0-8A44-8FC6-38BF7BDE843F}" type="presParOf" srcId="{0E21C7D0-8138-A94A-B3CE-4A41C9211BCB}" destId="{675FA86D-94F3-0C4E-990C-B542FD751FB9}" srcOrd="2" destOrd="0" presId="urn:microsoft.com/office/officeart/2005/8/layout/vList6"/>
    <dgm:cxn modelId="{8A2BE132-AC77-9943-8220-9A98216D89B0}" type="presParOf" srcId="{675FA86D-94F3-0C4E-990C-B542FD751FB9}" destId="{A675FA40-78B2-234C-916D-7ADD92582F6D}" srcOrd="0" destOrd="0" presId="urn:microsoft.com/office/officeart/2005/8/layout/vList6"/>
    <dgm:cxn modelId="{9072FB62-F56D-CD4A-A7AF-8DD77C8500C1}" type="presParOf" srcId="{675FA86D-94F3-0C4E-990C-B542FD751FB9}" destId="{B0CDBC48-D943-4241-A5F0-EB6A83A92F99}" srcOrd="1" destOrd="0" presId="urn:microsoft.com/office/officeart/2005/8/layout/vList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2B54B35-1DED-4347-A898-B86B5C9D2544}" type="doc">
      <dgm:prSet loTypeId="urn:microsoft.com/office/officeart/2005/8/layout/vList6" loCatId="" qsTypeId="urn:microsoft.com/office/officeart/2005/8/quickstyle/simple1" qsCatId="simple" csTypeId="urn:microsoft.com/office/officeart/2005/8/colors/accent0_3" csCatId="mainScheme" phldr="1"/>
      <dgm:spPr/>
      <dgm:t>
        <a:bodyPr/>
        <a:lstStyle/>
        <a:p>
          <a:endParaRPr lang="en-GB"/>
        </a:p>
      </dgm:t>
    </dgm:pt>
    <dgm:pt modelId="{F8436B96-9CEE-BD4A-9969-A14881F7BDE2}">
      <dgm:prSet phldrT="[Text]"/>
      <dgm:spPr/>
      <dgm:t>
        <a:bodyPr/>
        <a:lstStyle/>
        <a:p>
          <a:r>
            <a:rPr lang="en-GB" dirty="0">
              <a:latin typeface="Apple Symbols" panose="02000000000000000000" pitchFamily="2" charset="-79"/>
              <a:ea typeface="Apple Symbols" panose="02000000000000000000" pitchFamily="2" charset="-79"/>
              <a:cs typeface="Apple Symbols" panose="02000000000000000000" pitchFamily="2" charset="-79"/>
            </a:rPr>
            <a:t> Kernel </a:t>
          </a:r>
        </a:p>
      </dgm:t>
    </dgm:pt>
    <dgm:pt modelId="{CC9C6B44-7F53-DB4D-8889-013C22B58657}" type="parTrans" cxnId="{6D277681-1331-C647-9948-8C96B948D979}">
      <dgm:prSet/>
      <dgm:spPr/>
      <dgm:t>
        <a:bodyPr/>
        <a:lstStyle/>
        <a:p>
          <a:endParaRPr lang="en-GB"/>
        </a:p>
      </dgm:t>
    </dgm:pt>
    <dgm:pt modelId="{099966A0-183C-CE43-A47D-D14F7F694C36}" type="sibTrans" cxnId="{6D277681-1331-C647-9948-8C96B948D979}">
      <dgm:prSet/>
      <dgm:spPr/>
      <dgm:t>
        <a:bodyPr/>
        <a:lstStyle/>
        <a:p>
          <a:endParaRPr lang="en-GB"/>
        </a:p>
      </dgm:t>
    </dgm:pt>
    <dgm:pt modelId="{F0394BC5-A097-354A-8A42-93714D705FB5}">
      <dgm:prSet phldrT="[Text]" custT="1"/>
      <dgm:spPr/>
      <dgm:t>
        <a:bodyPr/>
        <a:lstStyle/>
        <a:p>
          <a:pPr>
            <a:lnSpc>
              <a:spcPct val="150000"/>
            </a:lnSpc>
          </a:pPr>
          <a:r>
            <a:rPr lang="en-GB" sz="2800" dirty="0">
              <a:latin typeface="Apple Symbols" panose="02000000000000000000" pitchFamily="2" charset="-79"/>
              <a:ea typeface="Apple Symbols" panose="02000000000000000000" pitchFamily="2" charset="-79"/>
              <a:cs typeface="Apple Symbols" panose="02000000000000000000" pitchFamily="2" charset="-79"/>
            </a:rPr>
            <a:t>Size=(3,3)</a:t>
          </a:r>
        </a:p>
      </dgm:t>
    </dgm:pt>
    <dgm:pt modelId="{E793E692-E90B-8E44-8B05-216D87F86C73}" type="parTrans" cxnId="{EEFB33EE-D24D-DC46-B87F-98A401F0FE9B}">
      <dgm:prSet/>
      <dgm:spPr/>
      <dgm:t>
        <a:bodyPr/>
        <a:lstStyle/>
        <a:p>
          <a:endParaRPr lang="en-GB"/>
        </a:p>
      </dgm:t>
    </dgm:pt>
    <dgm:pt modelId="{D80D9C6D-0610-B74C-8494-0ED049952B03}" type="sibTrans" cxnId="{EEFB33EE-D24D-DC46-B87F-98A401F0FE9B}">
      <dgm:prSet/>
      <dgm:spPr/>
      <dgm:t>
        <a:bodyPr/>
        <a:lstStyle/>
        <a:p>
          <a:endParaRPr lang="en-GB"/>
        </a:p>
      </dgm:t>
    </dgm:pt>
    <dgm:pt modelId="{130C336E-904E-5A46-9C31-7A1BC72BBEE2}">
      <dgm:prSet phldrT="[Text]"/>
      <dgm:spPr/>
      <dgm:t>
        <a:bodyPr/>
        <a:lstStyle/>
        <a:p>
          <a:r>
            <a:rPr lang="en-GB" dirty="0">
              <a:latin typeface="Apple Symbols" panose="02000000000000000000" pitchFamily="2" charset="-79"/>
              <a:ea typeface="Apple Symbols" panose="02000000000000000000" pitchFamily="2" charset="-79"/>
              <a:cs typeface="Apple Symbols" panose="02000000000000000000" pitchFamily="2" charset="-79"/>
            </a:rPr>
            <a:t>Dropout</a:t>
          </a:r>
        </a:p>
      </dgm:t>
    </dgm:pt>
    <dgm:pt modelId="{76116A6D-7D5D-6849-9C55-BD93CB3AB824}" type="parTrans" cxnId="{04B47911-7C2A-4146-A308-C6254A216C5C}">
      <dgm:prSet/>
      <dgm:spPr/>
      <dgm:t>
        <a:bodyPr/>
        <a:lstStyle/>
        <a:p>
          <a:endParaRPr lang="en-GB"/>
        </a:p>
      </dgm:t>
    </dgm:pt>
    <dgm:pt modelId="{1E09D779-0D5E-974D-BB63-F0F77449A6C9}" type="sibTrans" cxnId="{04B47911-7C2A-4146-A308-C6254A216C5C}">
      <dgm:prSet/>
      <dgm:spPr/>
      <dgm:t>
        <a:bodyPr/>
        <a:lstStyle/>
        <a:p>
          <a:endParaRPr lang="en-GB"/>
        </a:p>
      </dgm:t>
    </dgm:pt>
    <dgm:pt modelId="{12039D16-7F2E-4C44-B1C2-02D75B89280E}">
      <dgm:prSet phldrT="[Text]" custT="1"/>
      <dgm:spPr/>
      <dgm:t>
        <a:bodyPr/>
        <a:lstStyle/>
        <a:p>
          <a:pPr>
            <a:lnSpc>
              <a:spcPct val="150000"/>
            </a:lnSpc>
          </a:pPr>
          <a:r>
            <a:rPr lang="en-GB" sz="2800" dirty="0">
              <a:latin typeface="Apple Symbols" panose="02000000000000000000" pitchFamily="2" charset="-79"/>
              <a:ea typeface="Apple Symbols" panose="02000000000000000000" pitchFamily="2" charset="-79"/>
              <a:cs typeface="Apple Symbols" panose="02000000000000000000" pitchFamily="2" charset="-79"/>
            </a:rPr>
            <a:t>Rate = 0.2 , 0.1</a:t>
          </a:r>
        </a:p>
      </dgm:t>
    </dgm:pt>
    <dgm:pt modelId="{270556B4-BEAB-914F-9335-AAE8BC194E17}" type="parTrans" cxnId="{5379C9B6-35B3-FB41-AD4A-4CE38383399D}">
      <dgm:prSet/>
      <dgm:spPr/>
      <dgm:t>
        <a:bodyPr/>
        <a:lstStyle/>
        <a:p>
          <a:endParaRPr lang="en-GB"/>
        </a:p>
      </dgm:t>
    </dgm:pt>
    <dgm:pt modelId="{58B2B9A6-C323-2B48-A3EC-67ABFA7406AF}" type="sibTrans" cxnId="{5379C9B6-35B3-FB41-AD4A-4CE38383399D}">
      <dgm:prSet/>
      <dgm:spPr/>
      <dgm:t>
        <a:bodyPr/>
        <a:lstStyle/>
        <a:p>
          <a:endParaRPr lang="en-GB"/>
        </a:p>
      </dgm:t>
    </dgm:pt>
    <dgm:pt modelId="{0E21C7D0-8138-A94A-B3CE-4A41C9211BCB}" type="pres">
      <dgm:prSet presAssocID="{E2B54B35-1DED-4347-A898-B86B5C9D2544}" presName="Name0" presStyleCnt="0">
        <dgm:presLayoutVars>
          <dgm:dir/>
          <dgm:animLvl val="lvl"/>
          <dgm:resizeHandles/>
        </dgm:presLayoutVars>
      </dgm:prSet>
      <dgm:spPr/>
    </dgm:pt>
    <dgm:pt modelId="{92FF43E4-6A15-F341-9BAF-52C20113A24F}" type="pres">
      <dgm:prSet presAssocID="{F8436B96-9CEE-BD4A-9969-A14881F7BDE2}" presName="linNode" presStyleCnt="0"/>
      <dgm:spPr/>
    </dgm:pt>
    <dgm:pt modelId="{F7EF3AC4-7135-8F41-A763-1AA2B30A7D98}" type="pres">
      <dgm:prSet presAssocID="{F8436B96-9CEE-BD4A-9969-A14881F7BDE2}" presName="parentShp" presStyleLbl="node1" presStyleIdx="0" presStyleCnt="2" custScaleX="78973" custLinFactNeighborX="-6332" custLinFactNeighborY="3191">
        <dgm:presLayoutVars>
          <dgm:bulletEnabled val="1"/>
        </dgm:presLayoutVars>
      </dgm:prSet>
      <dgm:spPr/>
    </dgm:pt>
    <dgm:pt modelId="{7127C56D-0849-464B-9267-6407C744231F}" type="pres">
      <dgm:prSet presAssocID="{F8436B96-9CEE-BD4A-9969-A14881F7BDE2}" presName="childShp" presStyleLbl="bgAccFollowNode1" presStyleIdx="0" presStyleCnt="2" custScaleX="146282" custLinFactNeighborX="2177" custLinFactNeighborY="3191">
        <dgm:presLayoutVars>
          <dgm:bulletEnabled val="1"/>
        </dgm:presLayoutVars>
      </dgm:prSet>
      <dgm:spPr/>
    </dgm:pt>
    <dgm:pt modelId="{57DB30D8-4902-B84E-AA57-DBA49FF73E1A}" type="pres">
      <dgm:prSet presAssocID="{099966A0-183C-CE43-A47D-D14F7F694C36}" presName="spacing" presStyleCnt="0"/>
      <dgm:spPr/>
    </dgm:pt>
    <dgm:pt modelId="{675FA86D-94F3-0C4E-990C-B542FD751FB9}" type="pres">
      <dgm:prSet presAssocID="{130C336E-904E-5A46-9C31-7A1BC72BBEE2}" presName="linNode" presStyleCnt="0"/>
      <dgm:spPr/>
    </dgm:pt>
    <dgm:pt modelId="{A675FA40-78B2-234C-916D-7ADD92582F6D}" type="pres">
      <dgm:prSet presAssocID="{130C336E-904E-5A46-9C31-7A1BC72BBEE2}" presName="parentShp" presStyleLbl="node1" presStyleIdx="1" presStyleCnt="2" custScaleX="85018" custLinFactNeighborX="402" custLinFactNeighborY="8576">
        <dgm:presLayoutVars>
          <dgm:bulletEnabled val="1"/>
        </dgm:presLayoutVars>
      </dgm:prSet>
      <dgm:spPr/>
    </dgm:pt>
    <dgm:pt modelId="{B0CDBC48-D943-4241-A5F0-EB6A83A92F99}" type="pres">
      <dgm:prSet presAssocID="{130C336E-904E-5A46-9C31-7A1BC72BBEE2}" presName="childShp" presStyleLbl="bgAccFollowNode1" presStyleIdx="1" presStyleCnt="2" custScaleX="158049">
        <dgm:presLayoutVars>
          <dgm:bulletEnabled val="1"/>
        </dgm:presLayoutVars>
      </dgm:prSet>
      <dgm:spPr/>
    </dgm:pt>
  </dgm:ptLst>
  <dgm:cxnLst>
    <dgm:cxn modelId="{150BB507-5C97-4542-891D-EDCC6BD386EF}" type="presOf" srcId="{130C336E-904E-5A46-9C31-7A1BC72BBEE2}" destId="{A675FA40-78B2-234C-916D-7ADD92582F6D}" srcOrd="0" destOrd="0" presId="urn:microsoft.com/office/officeart/2005/8/layout/vList6"/>
    <dgm:cxn modelId="{04B47911-7C2A-4146-A308-C6254A216C5C}" srcId="{E2B54B35-1DED-4347-A898-B86B5C9D2544}" destId="{130C336E-904E-5A46-9C31-7A1BC72BBEE2}" srcOrd="1" destOrd="0" parTransId="{76116A6D-7D5D-6849-9C55-BD93CB3AB824}" sibTransId="{1E09D779-0D5E-974D-BB63-F0F77449A6C9}"/>
    <dgm:cxn modelId="{DC39D02A-1B8B-1347-8305-A51D41EE7587}" type="presOf" srcId="{F0394BC5-A097-354A-8A42-93714D705FB5}" destId="{7127C56D-0849-464B-9267-6407C744231F}" srcOrd="0" destOrd="0" presId="urn:microsoft.com/office/officeart/2005/8/layout/vList6"/>
    <dgm:cxn modelId="{EEE0E95E-A7F8-284C-8D82-38F1FD47F323}" type="presOf" srcId="{F8436B96-9CEE-BD4A-9969-A14881F7BDE2}" destId="{F7EF3AC4-7135-8F41-A763-1AA2B30A7D98}" srcOrd="0" destOrd="0" presId="urn:microsoft.com/office/officeart/2005/8/layout/vList6"/>
    <dgm:cxn modelId="{6D277681-1331-C647-9948-8C96B948D979}" srcId="{E2B54B35-1DED-4347-A898-B86B5C9D2544}" destId="{F8436B96-9CEE-BD4A-9969-A14881F7BDE2}" srcOrd="0" destOrd="0" parTransId="{CC9C6B44-7F53-DB4D-8889-013C22B58657}" sibTransId="{099966A0-183C-CE43-A47D-D14F7F694C36}"/>
    <dgm:cxn modelId="{5379C9B6-35B3-FB41-AD4A-4CE38383399D}" srcId="{130C336E-904E-5A46-9C31-7A1BC72BBEE2}" destId="{12039D16-7F2E-4C44-B1C2-02D75B89280E}" srcOrd="0" destOrd="0" parTransId="{270556B4-BEAB-914F-9335-AAE8BC194E17}" sibTransId="{58B2B9A6-C323-2B48-A3EC-67ABFA7406AF}"/>
    <dgm:cxn modelId="{64F77ACB-B2AE-714B-A6CF-6E9F55D7BAE9}" type="presOf" srcId="{12039D16-7F2E-4C44-B1C2-02D75B89280E}" destId="{B0CDBC48-D943-4241-A5F0-EB6A83A92F99}" srcOrd="0" destOrd="0" presId="urn:microsoft.com/office/officeart/2005/8/layout/vList6"/>
    <dgm:cxn modelId="{EEFB33EE-D24D-DC46-B87F-98A401F0FE9B}" srcId="{F8436B96-9CEE-BD4A-9969-A14881F7BDE2}" destId="{F0394BC5-A097-354A-8A42-93714D705FB5}" srcOrd="0" destOrd="0" parTransId="{E793E692-E90B-8E44-8B05-216D87F86C73}" sibTransId="{D80D9C6D-0610-B74C-8494-0ED049952B03}"/>
    <dgm:cxn modelId="{F52938F9-CF03-9F47-86E5-43E685E64B25}" type="presOf" srcId="{E2B54B35-1DED-4347-A898-B86B5C9D2544}" destId="{0E21C7D0-8138-A94A-B3CE-4A41C9211BCB}" srcOrd="0" destOrd="0" presId="urn:microsoft.com/office/officeart/2005/8/layout/vList6"/>
    <dgm:cxn modelId="{A13221C2-9B8B-8147-8DDE-CE55CD3FD889}" type="presParOf" srcId="{0E21C7D0-8138-A94A-B3CE-4A41C9211BCB}" destId="{92FF43E4-6A15-F341-9BAF-52C20113A24F}" srcOrd="0" destOrd="0" presId="urn:microsoft.com/office/officeart/2005/8/layout/vList6"/>
    <dgm:cxn modelId="{1FAFD5EC-12A2-7649-AB95-2E46AD0D8CB2}" type="presParOf" srcId="{92FF43E4-6A15-F341-9BAF-52C20113A24F}" destId="{F7EF3AC4-7135-8F41-A763-1AA2B30A7D98}" srcOrd="0" destOrd="0" presId="urn:microsoft.com/office/officeart/2005/8/layout/vList6"/>
    <dgm:cxn modelId="{AFA1F8EB-0502-124D-9471-0320C5FAC7EE}" type="presParOf" srcId="{92FF43E4-6A15-F341-9BAF-52C20113A24F}" destId="{7127C56D-0849-464B-9267-6407C744231F}" srcOrd="1" destOrd="0" presId="urn:microsoft.com/office/officeart/2005/8/layout/vList6"/>
    <dgm:cxn modelId="{211EA5A3-00C8-3347-A3BD-CCE53D2AC728}" type="presParOf" srcId="{0E21C7D0-8138-A94A-B3CE-4A41C9211BCB}" destId="{57DB30D8-4902-B84E-AA57-DBA49FF73E1A}" srcOrd="1" destOrd="0" presId="urn:microsoft.com/office/officeart/2005/8/layout/vList6"/>
    <dgm:cxn modelId="{63FF61A5-0FE0-8A44-8FC6-38BF7BDE843F}" type="presParOf" srcId="{0E21C7D0-8138-A94A-B3CE-4A41C9211BCB}" destId="{675FA86D-94F3-0C4E-990C-B542FD751FB9}" srcOrd="2" destOrd="0" presId="urn:microsoft.com/office/officeart/2005/8/layout/vList6"/>
    <dgm:cxn modelId="{8A2BE132-AC77-9943-8220-9A98216D89B0}" type="presParOf" srcId="{675FA86D-94F3-0C4E-990C-B542FD751FB9}" destId="{A675FA40-78B2-234C-916D-7ADD92582F6D}" srcOrd="0" destOrd="0" presId="urn:microsoft.com/office/officeart/2005/8/layout/vList6"/>
    <dgm:cxn modelId="{9072FB62-F56D-CD4A-A7AF-8DD77C8500C1}" type="presParOf" srcId="{675FA86D-94F3-0C4E-990C-B542FD751FB9}" destId="{B0CDBC48-D943-4241-A5F0-EB6A83A92F99}" srcOrd="1" destOrd="0" presId="urn:microsoft.com/office/officeart/2005/8/layout/vList6"/>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2B54B35-1DED-4347-A898-B86B5C9D2544}" type="doc">
      <dgm:prSet loTypeId="urn:microsoft.com/office/officeart/2005/8/layout/vList6" loCatId="" qsTypeId="urn:microsoft.com/office/officeart/2005/8/quickstyle/simple1" qsCatId="simple" csTypeId="urn:microsoft.com/office/officeart/2005/8/colors/accent0_3" csCatId="mainScheme" phldr="1"/>
      <dgm:spPr/>
      <dgm:t>
        <a:bodyPr/>
        <a:lstStyle/>
        <a:p>
          <a:endParaRPr lang="en-GB"/>
        </a:p>
      </dgm:t>
    </dgm:pt>
    <dgm:pt modelId="{F8436B96-9CEE-BD4A-9969-A14881F7BDE2}">
      <dgm:prSet phldrT="[Text]"/>
      <dgm:spPr/>
      <dgm:t>
        <a:bodyPr/>
        <a:lstStyle/>
        <a:p>
          <a:r>
            <a:rPr lang="en-GB" dirty="0">
              <a:latin typeface="Apple Symbols" panose="02000000000000000000" pitchFamily="2" charset="-79"/>
              <a:ea typeface="Apple Symbols" panose="02000000000000000000" pitchFamily="2" charset="-79"/>
              <a:cs typeface="Apple Symbols" panose="02000000000000000000" pitchFamily="2" charset="-79"/>
            </a:rPr>
            <a:t>Batch size </a:t>
          </a:r>
        </a:p>
      </dgm:t>
    </dgm:pt>
    <dgm:pt modelId="{CC9C6B44-7F53-DB4D-8889-013C22B58657}" type="parTrans" cxnId="{6D277681-1331-C647-9948-8C96B948D979}">
      <dgm:prSet/>
      <dgm:spPr/>
      <dgm:t>
        <a:bodyPr/>
        <a:lstStyle/>
        <a:p>
          <a:endParaRPr lang="en-GB"/>
        </a:p>
      </dgm:t>
    </dgm:pt>
    <dgm:pt modelId="{099966A0-183C-CE43-A47D-D14F7F694C36}" type="sibTrans" cxnId="{6D277681-1331-C647-9948-8C96B948D979}">
      <dgm:prSet/>
      <dgm:spPr/>
      <dgm:t>
        <a:bodyPr/>
        <a:lstStyle/>
        <a:p>
          <a:endParaRPr lang="en-GB"/>
        </a:p>
      </dgm:t>
    </dgm:pt>
    <dgm:pt modelId="{F0394BC5-A097-354A-8A42-93714D705FB5}">
      <dgm:prSet phldrT="[Text]"/>
      <dgm:spPr/>
      <dgm:t>
        <a:bodyPr/>
        <a:lstStyle/>
        <a:p>
          <a:r>
            <a:rPr lang="en-GB" dirty="0">
              <a:latin typeface="Apple Symbols" panose="02000000000000000000" pitchFamily="2" charset="-79"/>
              <a:ea typeface="Apple Symbols" panose="02000000000000000000" pitchFamily="2" charset="-79"/>
              <a:cs typeface="Apple Symbols" panose="02000000000000000000" pitchFamily="2" charset="-79"/>
            </a:rPr>
            <a:t>32</a:t>
          </a:r>
        </a:p>
      </dgm:t>
    </dgm:pt>
    <dgm:pt modelId="{E793E692-E90B-8E44-8B05-216D87F86C73}" type="parTrans" cxnId="{EEFB33EE-D24D-DC46-B87F-98A401F0FE9B}">
      <dgm:prSet/>
      <dgm:spPr/>
      <dgm:t>
        <a:bodyPr/>
        <a:lstStyle/>
        <a:p>
          <a:endParaRPr lang="en-GB"/>
        </a:p>
      </dgm:t>
    </dgm:pt>
    <dgm:pt modelId="{D80D9C6D-0610-B74C-8494-0ED049952B03}" type="sibTrans" cxnId="{EEFB33EE-D24D-DC46-B87F-98A401F0FE9B}">
      <dgm:prSet/>
      <dgm:spPr/>
      <dgm:t>
        <a:bodyPr/>
        <a:lstStyle/>
        <a:p>
          <a:endParaRPr lang="en-GB"/>
        </a:p>
      </dgm:t>
    </dgm:pt>
    <dgm:pt modelId="{130C336E-904E-5A46-9C31-7A1BC72BBEE2}">
      <dgm:prSet phldrT="[Text]"/>
      <dgm:spPr/>
      <dgm:t>
        <a:bodyPr/>
        <a:lstStyle/>
        <a:p>
          <a:r>
            <a:rPr lang="en-GB" dirty="0">
              <a:latin typeface="Apple Symbols" panose="02000000000000000000" pitchFamily="2" charset="-79"/>
              <a:ea typeface="Apple Symbols" panose="02000000000000000000" pitchFamily="2" charset="-79"/>
              <a:cs typeface="Apple Symbols" panose="02000000000000000000" pitchFamily="2" charset="-79"/>
            </a:rPr>
            <a:t>epoch</a:t>
          </a:r>
        </a:p>
      </dgm:t>
    </dgm:pt>
    <dgm:pt modelId="{76116A6D-7D5D-6849-9C55-BD93CB3AB824}" type="parTrans" cxnId="{04B47911-7C2A-4146-A308-C6254A216C5C}">
      <dgm:prSet/>
      <dgm:spPr/>
      <dgm:t>
        <a:bodyPr/>
        <a:lstStyle/>
        <a:p>
          <a:endParaRPr lang="en-GB"/>
        </a:p>
      </dgm:t>
    </dgm:pt>
    <dgm:pt modelId="{1E09D779-0D5E-974D-BB63-F0F77449A6C9}" type="sibTrans" cxnId="{04B47911-7C2A-4146-A308-C6254A216C5C}">
      <dgm:prSet/>
      <dgm:spPr/>
      <dgm:t>
        <a:bodyPr/>
        <a:lstStyle/>
        <a:p>
          <a:endParaRPr lang="en-GB"/>
        </a:p>
      </dgm:t>
    </dgm:pt>
    <dgm:pt modelId="{12039D16-7F2E-4C44-B1C2-02D75B89280E}">
      <dgm:prSet phldrT="[Text]"/>
      <dgm:spPr/>
      <dgm:t>
        <a:bodyPr/>
        <a:lstStyle/>
        <a:p>
          <a:pPr>
            <a:lnSpc>
              <a:spcPct val="150000"/>
            </a:lnSpc>
          </a:pPr>
          <a:r>
            <a:rPr lang="en-GB" dirty="0">
              <a:latin typeface="Apple Symbols" panose="02000000000000000000" pitchFamily="2" charset="-79"/>
              <a:ea typeface="Apple Symbols" panose="02000000000000000000" pitchFamily="2" charset="-79"/>
              <a:cs typeface="Apple Symbols" panose="02000000000000000000" pitchFamily="2" charset="-79"/>
            </a:rPr>
            <a:t>20</a:t>
          </a:r>
        </a:p>
      </dgm:t>
    </dgm:pt>
    <dgm:pt modelId="{270556B4-BEAB-914F-9335-AAE8BC194E17}" type="parTrans" cxnId="{5379C9B6-35B3-FB41-AD4A-4CE38383399D}">
      <dgm:prSet/>
      <dgm:spPr/>
      <dgm:t>
        <a:bodyPr/>
        <a:lstStyle/>
        <a:p>
          <a:endParaRPr lang="en-GB"/>
        </a:p>
      </dgm:t>
    </dgm:pt>
    <dgm:pt modelId="{58B2B9A6-C323-2B48-A3EC-67ABFA7406AF}" type="sibTrans" cxnId="{5379C9B6-35B3-FB41-AD4A-4CE38383399D}">
      <dgm:prSet/>
      <dgm:spPr/>
      <dgm:t>
        <a:bodyPr/>
        <a:lstStyle/>
        <a:p>
          <a:endParaRPr lang="en-GB"/>
        </a:p>
      </dgm:t>
    </dgm:pt>
    <dgm:pt modelId="{0E21C7D0-8138-A94A-B3CE-4A41C9211BCB}" type="pres">
      <dgm:prSet presAssocID="{E2B54B35-1DED-4347-A898-B86B5C9D2544}" presName="Name0" presStyleCnt="0">
        <dgm:presLayoutVars>
          <dgm:dir/>
          <dgm:animLvl val="lvl"/>
          <dgm:resizeHandles/>
        </dgm:presLayoutVars>
      </dgm:prSet>
      <dgm:spPr/>
    </dgm:pt>
    <dgm:pt modelId="{92FF43E4-6A15-F341-9BAF-52C20113A24F}" type="pres">
      <dgm:prSet presAssocID="{F8436B96-9CEE-BD4A-9969-A14881F7BDE2}" presName="linNode" presStyleCnt="0"/>
      <dgm:spPr/>
    </dgm:pt>
    <dgm:pt modelId="{F7EF3AC4-7135-8F41-A763-1AA2B30A7D98}" type="pres">
      <dgm:prSet presAssocID="{F8436B96-9CEE-BD4A-9969-A14881F7BDE2}" presName="parentShp" presStyleLbl="node1" presStyleIdx="0" presStyleCnt="2" custScaleX="76250" custLinFactY="-681" custLinFactNeighborX="1143" custLinFactNeighborY="-100000">
        <dgm:presLayoutVars>
          <dgm:bulletEnabled val="1"/>
        </dgm:presLayoutVars>
      </dgm:prSet>
      <dgm:spPr/>
    </dgm:pt>
    <dgm:pt modelId="{7127C56D-0849-464B-9267-6407C744231F}" type="pres">
      <dgm:prSet presAssocID="{F8436B96-9CEE-BD4A-9969-A14881F7BDE2}" presName="childShp" presStyleLbl="bgAccFollowNode1" presStyleIdx="0" presStyleCnt="2" custScaleX="146282" custLinFactNeighborX="2177" custLinFactNeighborY="3191">
        <dgm:presLayoutVars>
          <dgm:bulletEnabled val="1"/>
        </dgm:presLayoutVars>
      </dgm:prSet>
      <dgm:spPr/>
    </dgm:pt>
    <dgm:pt modelId="{57DB30D8-4902-B84E-AA57-DBA49FF73E1A}" type="pres">
      <dgm:prSet presAssocID="{099966A0-183C-CE43-A47D-D14F7F694C36}" presName="spacing" presStyleCnt="0"/>
      <dgm:spPr/>
    </dgm:pt>
    <dgm:pt modelId="{675FA86D-94F3-0C4E-990C-B542FD751FB9}" type="pres">
      <dgm:prSet presAssocID="{130C336E-904E-5A46-9C31-7A1BC72BBEE2}" presName="linNode" presStyleCnt="0"/>
      <dgm:spPr/>
    </dgm:pt>
    <dgm:pt modelId="{A675FA40-78B2-234C-916D-7ADD92582F6D}" type="pres">
      <dgm:prSet presAssocID="{130C336E-904E-5A46-9C31-7A1BC72BBEE2}" presName="parentShp" presStyleLbl="node1" presStyleIdx="1" presStyleCnt="2" custScaleX="95733" custLinFactNeighborX="-4304" custLinFactNeighborY="1404">
        <dgm:presLayoutVars>
          <dgm:bulletEnabled val="1"/>
        </dgm:presLayoutVars>
      </dgm:prSet>
      <dgm:spPr/>
    </dgm:pt>
    <dgm:pt modelId="{B0CDBC48-D943-4241-A5F0-EB6A83A92F99}" type="pres">
      <dgm:prSet presAssocID="{130C336E-904E-5A46-9C31-7A1BC72BBEE2}" presName="childShp" presStyleLbl="bgAccFollowNode1" presStyleIdx="1" presStyleCnt="2" custScaleX="182898">
        <dgm:presLayoutVars>
          <dgm:bulletEnabled val="1"/>
        </dgm:presLayoutVars>
      </dgm:prSet>
      <dgm:spPr/>
    </dgm:pt>
  </dgm:ptLst>
  <dgm:cxnLst>
    <dgm:cxn modelId="{150BB507-5C97-4542-891D-EDCC6BD386EF}" type="presOf" srcId="{130C336E-904E-5A46-9C31-7A1BC72BBEE2}" destId="{A675FA40-78B2-234C-916D-7ADD92582F6D}" srcOrd="0" destOrd="0" presId="urn:microsoft.com/office/officeart/2005/8/layout/vList6"/>
    <dgm:cxn modelId="{04B47911-7C2A-4146-A308-C6254A216C5C}" srcId="{E2B54B35-1DED-4347-A898-B86B5C9D2544}" destId="{130C336E-904E-5A46-9C31-7A1BC72BBEE2}" srcOrd="1" destOrd="0" parTransId="{76116A6D-7D5D-6849-9C55-BD93CB3AB824}" sibTransId="{1E09D779-0D5E-974D-BB63-F0F77449A6C9}"/>
    <dgm:cxn modelId="{DC39D02A-1B8B-1347-8305-A51D41EE7587}" type="presOf" srcId="{F0394BC5-A097-354A-8A42-93714D705FB5}" destId="{7127C56D-0849-464B-9267-6407C744231F}" srcOrd="0" destOrd="0" presId="urn:microsoft.com/office/officeart/2005/8/layout/vList6"/>
    <dgm:cxn modelId="{EEE0E95E-A7F8-284C-8D82-38F1FD47F323}" type="presOf" srcId="{F8436B96-9CEE-BD4A-9969-A14881F7BDE2}" destId="{F7EF3AC4-7135-8F41-A763-1AA2B30A7D98}" srcOrd="0" destOrd="0" presId="urn:microsoft.com/office/officeart/2005/8/layout/vList6"/>
    <dgm:cxn modelId="{6D277681-1331-C647-9948-8C96B948D979}" srcId="{E2B54B35-1DED-4347-A898-B86B5C9D2544}" destId="{F8436B96-9CEE-BD4A-9969-A14881F7BDE2}" srcOrd="0" destOrd="0" parTransId="{CC9C6B44-7F53-DB4D-8889-013C22B58657}" sibTransId="{099966A0-183C-CE43-A47D-D14F7F694C36}"/>
    <dgm:cxn modelId="{5379C9B6-35B3-FB41-AD4A-4CE38383399D}" srcId="{130C336E-904E-5A46-9C31-7A1BC72BBEE2}" destId="{12039D16-7F2E-4C44-B1C2-02D75B89280E}" srcOrd="0" destOrd="0" parTransId="{270556B4-BEAB-914F-9335-AAE8BC194E17}" sibTransId="{58B2B9A6-C323-2B48-A3EC-67ABFA7406AF}"/>
    <dgm:cxn modelId="{64F77ACB-B2AE-714B-A6CF-6E9F55D7BAE9}" type="presOf" srcId="{12039D16-7F2E-4C44-B1C2-02D75B89280E}" destId="{B0CDBC48-D943-4241-A5F0-EB6A83A92F99}" srcOrd="0" destOrd="0" presId="urn:microsoft.com/office/officeart/2005/8/layout/vList6"/>
    <dgm:cxn modelId="{EEFB33EE-D24D-DC46-B87F-98A401F0FE9B}" srcId="{F8436B96-9CEE-BD4A-9969-A14881F7BDE2}" destId="{F0394BC5-A097-354A-8A42-93714D705FB5}" srcOrd="0" destOrd="0" parTransId="{E793E692-E90B-8E44-8B05-216D87F86C73}" sibTransId="{D80D9C6D-0610-B74C-8494-0ED049952B03}"/>
    <dgm:cxn modelId="{F52938F9-CF03-9F47-86E5-43E685E64B25}" type="presOf" srcId="{E2B54B35-1DED-4347-A898-B86B5C9D2544}" destId="{0E21C7D0-8138-A94A-B3CE-4A41C9211BCB}" srcOrd="0" destOrd="0" presId="urn:microsoft.com/office/officeart/2005/8/layout/vList6"/>
    <dgm:cxn modelId="{A13221C2-9B8B-8147-8DDE-CE55CD3FD889}" type="presParOf" srcId="{0E21C7D0-8138-A94A-B3CE-4A41C9211BCB}" destId="{92FF43E4-6A15-F341-9BAF-52C20113A24F}" srcOrd="0" destOrd="0" presId="urn:microsoft.com/office/officeart/2005/8/layout/vList6"/>
    <dgm:cxn modelId="{1FAFD5EC-12A2-7649-AB95-2E46AD0D8CB2}" type="presParOf" srcId="{92FF43E4-6A15-F341-9BAF-52C20113A24F}" destId="{F7EF3AC4-7135-8F41-A763-1AA2B30A7D98}" srcOrd="0" destOrd="0" presId="urn:microsoft.com/office/officeart/2005/8/layout/vList6"/>
    <dgm:cxn modelId="{AFA1F8EB-0502-124D-9471-0320C5FAC7EE}" type="presParOf" srcId="{92FF43E4-6A15-F341-9BAF-52C20113A24F}" destId="{7127C56D-0849-464B-9267-6407C744231F}" srcOrd="1" destOrd="0" presId="urn:microsoft.com/office/officeart/2005/8/layout/vList6"/>
    <dgm:cxn modelId="{211EA5A3-00C8-3347-A3BD-CCE53D2AC728}" type="presParOf" srcId="{0E21C7D0-8138-A94A-B3CE-4A41C9211BCB}" destId="{57DB30D8-4902-B84E-AA57-DBA49FF73E1A}" srcOrd="1" destOrd="0" presId="urn:microsoft.com/office/officeart/2005/8/layout/vList6"/>
    <dgm:cxn modelId="{63FF61A5-0FE0-8A44-8FC6-38BF7BDE843F}" type="presParOf" srcId="{0E21C7D0-8138-A94A-B3CE-4A41C9211BCB}" destId="{675FA86D-94F3-0C4E-990C-B542FD751FB9}" srcOrd="2" destOrd="0" presId="urn:microsoft.com/office/officeart/2005/8/layout/vList6"/>
    <dgm:cxn modelId="{8A2BE132-AC77-9943-8220-9A98216D89B0}" type="presParOf" srcId="{675FA86D-94F3-0C4E-990C-B542FD751FB9}" destId="{A675FA40-78B2-234C-916D-7ADD92582F6D}" srcOrd="0" destOrd="0" presId="urn:microsoft.com/office/officeart/2005/8/layout/vList6"/>
    <dgm:cxn modelId="{9072FB62-F56D-CD4A-A7AF-8DD77C8500C1}" type="presParOf" srcId="{675FA86D-94F3-0C4E-990C-B542FD751FB9}" destId="{B0CDBC48-D943-4241-A5F0-EB6A83A92F99}" srcOrd="1" destOrd="0" presId="urn:microsoft.com/office/officeart/2005/8/layout/vList6"/>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801BDCA-80B7-D143-824E-3604D997BABE}"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GB"/>
        </a:p>
      </dgm:t>
    </dgm:pt>
    <dgm:pt modelId="{765C3721-BC71-7B45-BFE7-F7A2ACB2CFF7}">
      <dgm:prSet phldrT="[Text]"/>
      <dgm:spPr>
        <a:solidFill>
          <a:srgbClr val="001748"/>
        </a:solidFill>
      </dgm:spPr>
      <dgm:t>
        <a:bodyPr/>
        <a:lstStyle/>
        <a:p>
          <a:r>
            <a:rPr lang="en-GB" dirty="0">
              <a:latin typeface="Apple Symbols" panose="02000000000000000000" pitchFamily="2" charset="-79"/>
              <a:ea typeface="Apple Symbols" panose="02000000000000000000" pitchFamily="2" charset="-79"/>
              <a:cs typeface="Apple Symbols" panose="02000000000000000000" pitchFamily="2" charset="-79"/>
            </a:rPr>
            <a:t>Class 0</a:t>
          </a:r>
        </a:p>
      </dgm:t>
    </dgm:pt>
    <dgm:pt modelId="{4F0B4FFF-405E-4042-8FBC-3515E4E0A856}" type="parTrans" cxnId="{7E128FB7-EA00-5C4B-8149-72B22E9A697A}">
      <dgm:prSet/>
      <dgm:spPr/>
      <dgm:t>
        <a:bodyPr/>
        <a:lstStyle/>
        <a:p>
          <a:endParaRPr lang="en-GB"/>
        </a:p>
      </dgm:t>
    </dgm:pt>
    <dgm:pt modelId="{E19C135C-A687-AD4E-8E34-6A2DF9A0327D}" type="sibTrans" cxnId="{7E128FB7-EA00-5C4B-8149-72B22E9A697A}">
      <dgm:prSet/>
      <dgm:spPr/>
      <dgm:t>
        <a:bodyPr/>
        <a:lstStyle/>
        <a:p>
          <a:endParaRPr lang="en-GB"/>
        </a:p>
      </dgm:t>
    </dgm:pt>
    <dgm:pt modelId="{E701F32A-A0FA-8042-AEB4-32D5E9ADDC7D}">
      <dgm:prSet phldrT="[Text]"/>
      <dgm:spPr>
        <a:solidFill>
          <a:schemeClr val="bg1">
            <a:lumMod val="75000"/>
            <a:alpha val="90000"/>
          </a:schemeClr>
        </a:solidFill>
      </dgm:spPr>
      <dgm:t>
        <a:bodyPr/>
        <a:lstStyle/>
        <a:p>
          <a:r>
            <a:rPr lang="en-GB" dirty="0">
              <a:latin typeface="Apple Symbols" panose="02000000000000000000" pitchFamily="2" charset="-79"/>
              <a:ea typeface="Apple Symbols" panose="02000000000000000000" pitchFamily="2" charset="-79"/>
              <a:cs typeface="Apple Symbols" panose="02000000000000000000" pitchFamily="2" charset="-79"/>
            </a:rPr>
            <a:t>COVID-19</a:t>
          </a:r>
        </a:p>
      </dgm:t>
    </dgm:pt>
    <dgm:pt modelId="{D8F91E42-8E1A-1647-B976-B06D72F394D3}" type="parTrans" cxnId="{B4CC7F51-9603-DA48-BA6D-1D62965CBD0D}">
      <dgm:prSet/>
      <dgm:spPr/>
      <dgm:t>
        <a:bodyPr/>
        <a:lstStyle/>
        <a:p>
          <a:endParaRPr lang="en-GB"/>
        </a:p>
      </dgm:t>
    </dgm:pt>
    <dgm:pt modelId="{4752982B-EE72-F744-B232-AC877BE738F4}" type="sibTrans" cxnId="{B4CC7F51-9603-DA48-BA6D-1D62965CBD0D}">
      <dgm:prSet/>
      <dgm:spPr/>
      <dgm:t>
        <a:bodyPr/>
        <a:lstStyle/>
        <a:p>
          <a:endParaRPr lang="en-GB"/>
        </a:p>
      </dgm:t>
    </dgm:pt>
    <dgm:pt modelId="{7FA24DAC-A9E8-CC48-8138-180C3DA9DE24}">
      <dgm:prSet phldrT="[Text]"/>
      <dgm:spPr>
        <a:solidFill>
          <a:srgbClr val="001748"/>
        </a:solidFill>
      </dgm:spPr>
      <dgm:t>
        <a:bodyPr/>
        <a:lstStyle/>
        <a:p>
          <a:r>
            <a:rPr lang="en-GB" dirty="0">
              <a:latin typeface="Apple Symbols" panose="02000000000000000000" pitchFamily="2" charset="-79"/>
              <a:ea typeface="Apple Symbols" panose="02000000000000000000" pitchFamily="2" charset="-79"/>
              <a:cs typeface="Apple Symbols" panose="02000000000000000000" pitchFamily="2" charset="-79"/>
            </a:rPr>
            <a:t>Class 1</a:t>
          </a:r>
        </a:p>
      </dgm:t>
    </dgm:pt>
    <dgm:pt modelId="{B1F6F6EE-AB7A-3542-A5C9-F6644F2EFD88}" type="parTrans" cxnId="{05E02776-1933-3C4E-9641-A1D7DF962867}">
      <dgm:prSet/>
      <dgm:spPr/>
      <dgm:t>
        <a:bodyPr/>
        <a:lstStyle/>
        <a:p>
          <a:endParaRPr lang="en-GB"/>
        </a:p>
      </dgm:t>
    </dgm:pt>
    <dgm:pt modelId="{B4B01539-3FC2-4240-AFC9-E0AF495350C6}" type="sibTrans" cxnId="{05E02776-1933-3C4E-9641-A1D7DF962867}">
      <dgm:prSet/>
      <dgm:spPr/>
      <dgm:t>
        <a:bodyPr/>
        <a:lstStyle/>
        <a:p>
          <a:endParaRPr lang="en-GB"/>
        </a:p>
      </dgm:t>
    </dgm:pt>
    <dgm:pt modelId="{E7B3B737-7C58-B44D-8F49-CA29FC996E21}">
      <dgm:prSet phldrT="[Text]"/>
      <dgm:spPr>
        <a:solidFill>
          <a:schemeClr val="bg1">
            <a:lumMod val="85000"/>
            <a:alpha val="90000"/>
          </a:schemeClr>
        </a:solidFill>
      </dgm:spPr>
      <dgm:t>
        <a:bodyPr/>
        <a:lstStyle/>
        <a:p>
          <a:r>
            <a:rPr lang="en-GB" dirty="0">
              <a:latin typeface="Apple Symbols" panose="02000000000000000000" pitchFamily="2" charset="-79"/>
              <a:ea typeface="Apple Symbols" panose="02000000000000000000" pitchFamily="2" charset="-79"/>
              <a:cs typeface="Apple Symbols" panose="02000000000000000000" pitchFamily="2" charset="-79"/>
            </a:rPr>
            <a:t>NORMAL</a:t>
          </a:r>
        </a:p>
      </dgm:t>
    </dgm:pt>
    <dgm:pt modelId="{401F99B7-B408-7145-BE5A-5D5346EFC5ED}" type="parTrans" cxnId="{4963248C-0B92-2C46-80F4-6EC43F00267E}">
      <dgm:prSet/>
      <dgm:spPr/>
      <dgm:t>
        <a:bodyPr/>
        <a:lstStyle/>
        <a:p>
          <a:endParaRPr lang="en-GB"/>
        </a:p>
      </dgm:t>
    </dgm:pt>
    <dgm:pt modelId="{648632CD-76A7-354C-8A56-9C0606D944FE}" type="sibTrans" cxnId="{4963248C-0B92-2C46-80F4-6EC43F00267E}">
      <dgm:prSet/>
      <dgm:spPr/>
      <dgm:t>
        <a:bodyPr/>
        <a:lstStyle/>
        <a:p>
          <a:endParaRPr lang="en-GB"/>
        </a:p>
      </dgm:t>
    </dgm:pt>
    <dgm:pt modelId="{FD01A635-DABA-B141-A7D7-C82730747897}">
      <dgm:prSet phldrT="[Text]"/>
      <dgm:spPr>
        <a:solidFill>
          <a:srgbClr val="001748"/>
        </a:solidFill>
      </dgm:spPr>
      <dgm:t>
        <a:bodyPr/>
        <a:lstStyle/>
        <a:p>
          <a:r>
            <a:rPr lang="en-GB" dirty="0">
              <a:latin typeface="Apple Symbols" panose="02000000000000000000" pitchFamily="2" charset="-79"/>
              <a:ea typeface="Apple Symbols" panose="02000000000000000000" pitchFamily="2" charset="-79"/>
              <a:cs typeface="Apple Symbols" panose="02000000000000000000" pitchFamily="2" charset="-79"/>
            </a:rPr>
            <a:t>Class 2</a:t>
          </a:r>
        </a:p>
      </dgm:t>
    </dgm:pt>
    <dgm:pt modelId="{BA9E42D0-DCA0-AA43-A4DF-AF5B89190F23}" type="parTrans" cxnId="{B03DCE99-C09B-8F4D-8DF6-021D4ED70A01}">
      <dgm:prSet/>
      <dgm:spPr/>
      <dgm:t>
        <a:bodyPr/>
        <a:lstStyle/>
        <a:p>
          <a:endParaRPr lang="en-GB"/>
        </a:p>
      </dgm:t>
    </dgm:pt>
    <dgm:pt modelId="{454F536F-BC6D-0A4D-990B-9A61AC4FF1A5}" type="sibTrans" cxnId="{B03DCE99-C09B-8F4D-8DF6-021D4ED70A01}">
      <dgm:prSet/>
      <dgm:spPr/>
      <dgm:t>
        <a:bodyPr/>
        <a:lstStyle/>
        <a:p>
          <a:endParaRPr lang="en-GB"/>
        </a:p>
      </dgm:t>
    </dgm:pt>
    <dgm:pt modelId="{42126577-EDE0-1947-BC29-4EE4DE4A05E1}">
      <dgm:prSet phldrT="[Text]"/>
      <dgm:spPr>
        <a:solidFill>
          <a:schemeClr val="bg1">
            <a:lumMod val="85000"/>
            <a:alpha val="90000"/>
          </a:schemeClr>
        </a:solidFill>
      </dgm:spPr>
      <dgm:t>
        <a:bodyPr/>
        <a:lstStyle/>
        <a:p>
          <a:r>
            <a:rPr lang="en-GB" dirty="0">
              <a:latin typeface="Apple Symbols" panose="02000000000000000000" pitchFamily="2" charset="-79"/>
              <a:ea typeface="Apple Symbols" panose="02000000000000000000" pitchFamily="2" charset="-79"/>
              <a:cs typeface="Apple Symbols" panose="02000000000000000000" pitchFamily="2" charset="-79"/>
            </a:rPr>
            <a:t>PNEUMONIA</a:t>
          </a:r>
        </a:p>
      </dgm:t>
    </dgm:pt>
    <dgm:pt modelId="{E23B2E85-8E92-A241-A7F6-A8FD54D5133B}" type="parTrans" cxnId="{0DB7DEAF-C887-1548-8293-F8E0A62063DF}">
      <dgm:prSet/>
      <dgm:spPr/>
      <dgm:t>
        <a:bodyPr/>
        <a:lstStyle/>
        <a:p>
          <a:endParaRPr lang="en-GB"/>
        </a:p>
      </dgm:t>
    </dgm:pt>
    <dgm:pt modelId="{DDFE79A9-A5CD-2543-AF82-33ACEC0C5C0C}" type="sibTrans" cxnId="{0DB7DEAF-C887-1548-8293-F8E0A62063DF}">
      <dgm:prSet/>
      <dgm:spPr/>
      <dgm:t>
        <a:bodyPr/>
        <a:lstStyle/>
        <a:p>
          <a:endParaRPr lang="en-GB"/>
        </a:p>
      </dgm:t>
    </dgm:pt>
    <dgm:pt modelId="{C9EBC73E-9BD9-6A48-AAB7-AB14ADAE7FEA}" type="pres">
      <dgm:prSet presAssocID="{8801BDCA-80B7-D143-824E-3604D997BABE}" presName="Name0" presStyleCnt="0">
        <dgm:presLayoutVars>
          <dgm:dir/>
          <dgm:animLvl val="lvl"/>
          <dgm:resizeHandles val="exact"/>
        </dgm:presLayoutVars>
      </dgm:prSet>
      <dgm:spPr/>
    </dgm:pt>
    <dgm:pt modelId="{95154AA8-76D0-E947-9FB7-60D3AE83FEF1}" type="pres">
      <dgm:prSet presAssocID="{765C3721-BC71-7B45-BFE7-F7A2ACB2CFF7}" presName="linNode" presStyleCnt="0"/>
      <dgm:spPr/>
    </dgm:pt>
    <dgm:pt modelId="{3CBDE5E6-9AA1-094B-935A-CD9FB54212F4}" type="pres">
      <dgm:prSet presAssocID="{765C3721-BC71-7B45-BFE7-F7A2ACB2CFF7}" presName="parentText" presStyleLbl="node1" presStyleIdx="0" presStyleCnt="3">
        <dgm:presLayoutVars>
          <dgm:chMax val="1"/>
          <dgm:bulletEnabled val="1"/>
        </dgm:presLayoutVars>
      </dgm:prSet>
      <dgm:spPr/>
    </dgm:pt>
    <dgm:pt modelId="{8D01CC27-8A35-FC43-BE0F-B4AEAB83E9DF}" type="pres">
      <dgm:prSet presAssocID="{765C3721-BC71-7B45-BFE7-F7A2ACB2CFF7}" presName="descendantText" presStyleLbl="alignAccFollowNode1" presStyleIdx="0" presStyleCnt="3">
        <dgm:presLayoutVars>
          <dgm:bulletEnabled val="1"/>
        </dgm:presLayoutVars>
      </dgm:prSet>
      <dgm:spPr/>
    </dgm:pt>
    <dgm:pt modelId="{7E8A8626-DC42-264B-A4A0-64A04EB10A3E}" type="pres">
      <dgm:prSet presAssocID="{E19C135C-A687-AD4E-8E34-6A2DF9A0327D}" presName="sp" presStyleCnt="0"/>
      <dgm:spPr/>
    </dgm:pt>
    <dgm:pt modelId="{DA0A7129-7C83-9B42-82B3-6A83B6F23B22}" type="pres">
      <dgm:prSet presAssocID="{7FA24DAC-A9E8-CC48-8138-180C3DA9DE24}" presName="linNode" presStyleCnt="0"/>
      <dgm:spPr/>
    </dgm:pt>
    <dgm:pt modelId="{602B3487-0C28-3049-9903-1DDF9E70197A}" type="pres">
      <dgm:prSet presAssocID="{7FA24DAC-A9E8-CC48-8138-180C3DA9DE24}" presName="parentText" presStyleLbl="node1" presStyleIdx="1" presStyleCnt="3">
        <dgm:presLayoutVars>
          <dgm:chMax val="1"/>
          <dgm:bulletEnabled val="1"/>
        </dgm:presLayoutVars>
      </dgm:prSet>
      <dgm:spPr/>
    </dgm:pt>
    <dgm:pt modelId="{ADF5F198-F81C-DA42-BA7E-F122A46A6E32}" type="pres">
      <dgm:prSet presAssocID="{7FA24DAC-A9E8-CC48-8138-180C3DA9DE24}" presName="descendantText" presStyleLbl="alignAccFollowNode1" presStyleIdx="1" presStyleCnt="3">
        <dgm:presLayoutVars>
          <dgm:bulletEnabled val="1"/>
        </dgm:presLayoutVars>
      </dgm:prSet>
      <dgm:spPr/>
    </dgm:pt>
    <dgm:pt modelId="{1FDA5FCB-FA77-284D-8EFA-D861AA93419B}" type="pres">
      <dgm:prSet presAssocID="{B4B01539-3FC2-4240-AFC9-E0AF495350C6}" presName="sp" presStyleCnt="0"/>
      <dgm:spPr/>
    </dgm:pt>
    <dgm:pt modelId="{073E6EA7-B8F8-D34F-ABCA-2905A255B8F7}" type="pres">
      <dgm:prSet presAssocID="{FD01A635-DABA-B141-A7D7-C82730747897}" presName="linNode" presStyleCnt="0"/>
      <dgm:spPr/>
    </dgm:pt>
    <dgm:pt modelId="{F5CB9976-0B9F-D140-B16D-FEA6953C202A}" type="pres">
      <dgm:prSet presAssocID="{FD01A635-DABA-B141-A7D7-C82730747897}" presName="parentText" presStyleLbl="node1" presStyleIdx="2" presStyleCnt="3">
        <dgm:presLayoutVars>
          <dgm:chMax val="1"/>
          <dgm:bulletEnabled val="1"/>
        </dgm:presLayoutVars>
      </dgm:prSet>
      <dgm:spPr/>
    </dgm:pt>
    <dgm:pt modelId="{DC9814CF-F529-2B44-A4FC-61041395AD51}" type="pres">
      <dgm:prSet presAssocID="{FD01A635-DABA-B141-A7D7-C82730747897}" presName="descendantText" presStyleLbl="alignAccFollowNode1" presStyleIdx="2" presStyleCnt="3">
        <dgm:presLayoutVars>
          <dgm:bulletEnabled val="1"/>
        </dgm:presLayoutVars>
      </dgm:prSet>
      <dgm:spPr/>
    </dgm:pt>
  </dgm:ptLst>
  <dgm:cxnLst>
    <dgm:cxn modelId="{F6E3BD13-1599-7E43-AA84-CD388E487061}" type="presOf" srcId="{E7B3B737-7C58-B44D-8F49-CA29FC996E21}" destId="{ADF5F198-F81C-DA42-BA7E-F122A46A6E32}" srcOrd="0" destOrd="0" presId="urn:microsoft.com/office/officeart/2005/8/layout/vList5"/>
    <dgm:cxn modelId="{6042E235-F4E6-C145-9638-B396FFACEF81}" type="presOf" srcId="{42126577-EDE0-1947-BC29-4EE4DE4A05E1}" destId="{DC9814CF-F529-2B44-A4FC-61041395AD51}" srcOrd="0" destOrd="0" presId="urn:microsoft.com/office/officeart/2005/8/layout/vList5"/>
    <dgm:cxn modelId="{E8375E49-6882-7C41-93B2-4F58689F35B1}" type="presOf" srcId="{E701F32A-A0FA-8042-AEB4-32D5E9ADDC7D}" destId="{8D01CC27-8A35-FC43-BE0F-B4AEAB83E9DF}" srcOrd="0" destOrd="0" presId="urn:microsoft.com/office/officeart/2005/8/layout/vList5"/>
    <dgm:cxn modelId="{B4CC7F51-9603-DA48-BA6D-1D62965CBD0D}" srcId="{765C3721-BC71-7B45-BFE7-F7A2ACB2CFF7}" destId="{E701F32A-A0FA-8042-AEB4-32D5E9ADDC7D}" srcOrd="0" destOrd="0" parTransId="{D8F91E42-8E1A-1647-B976-B06D72F394D3}" sibTransId="{4752982B-EE72-F744-B232-AC877BE738F4}"/>
    <dgm:cxn modelId="{7E51185F-6F28-A246-A2CB-1336153CC301}" type="presOf" srcId="{FD01A635-DABA-B141-A7D7-C82730747897}" destId="{F5CB9976-0B9F-D140-B16D-FEA6953C202A}" srcOrd="0" destOrd="0" presId="urn:microsoft.com/office/officeart/2005/8/layout/vList5"/>
    <dgm:cxn modelId="{28704967-1D51-7D42-8553-0F0AEB201AEE}" type="presOf" srcId="{7FA24DAC-A9E8-CC48-8138-180C3DA9DE24}" destId="{602B3487-0C28-3049-9903-1DDF9E70197A}" srcOrd="0" destOrd="0" presId="urn:microsoft.com/office/officeart/2005/8/layout/vList5"/>
    <dgm:cxn modelId="{05E02776-1933-3C4E-9641-A1D7DF962867}" srcId="{8801BDCA-80B7-D143-824E-3604D997BABE}" destId="{7FA24DAC-A9E8-CC48-8138-180C3DA9DE24}" srcOrd="1" destOrd="0" parTransId="{B1F6F6EE-AB7A-3542-A5C9-F6644F2EFD88}" sibTransId="{B4B01539-3FC2-4240-AFC9-E0AF495350C6}"/>
    <dgm:cxn modelId="{4963248C-0B92-2C46-80F4-6EC43F00267E}" srcId="{7FA24DAC-A9E8-CC48-8138-180C3DA9DE24}" destId="{E7B3B737-7C58-B44D-8F49-CA29FC996E21}" srcOrd="0" destOrd="0" parTransId="{401F99B7-B408-7145-BE5A-5D5346EFC5ED}" sibTransId="{648632CD-76A7-354C-8A56-9C0606D944FE}"/>
    <dgm:cxn modelId="{B03DCE99-C09B-8F4D-8DF6-021D4ED70A01}" srcId="{8801BDCA-80B7-D143-824E-3604D997BABE}" destId="{FD01A635-DABA-B141-A7D7-C82730747897}" srcOrd="2" destOrd="0" parTransId="{BA9E42D0-DCA0-AA43-A4DF-AF5B89190F23}" sibTransId="{454F536F-BC6D-0A4D-990B-9A61AC4FF1A5}"/>
    <dgm:cxn modelId="{0DB7DEAF-C887-1548-8293-F8E0A62063DF}" srcId="{FD01A635-DABA-B141-A7D7-C82730747897}" destId="{42126577-EDE0-1947-BC29-4EE4DE4A05E1}" srcOrd="0" destOrd="0" parTransId="{E23B2E85-8E92-A241-A7F6-A8FD54D5133B}" sibTransId="{DDFE79A9-A5CD-2543-AF82-33ACEC0C5C0C}"/>
    <dgm:cxn modelId="{1E88FEB3-C37A-A640-8C52-8447C2D60DF4}" type="presOf" srcId="{765C3721-BC71-7B45-BFE7-F7A2ACB2CFF7}" destId="{3CBDE5E6-9AA1-094B-935A-CD9FB54212F4}" srcOrd="0" destOrd="0" presId="urn:microsoft.com/office/officeart/2005/8/layout/vList5"/>
    <dgm:cxn modelId="{7E128FB7-EA00-5C4B-8149-72B22E9A697A}" srcId="{8801BDCA-80B7-D143-824E-3604D997BABE}" destId="{765C3721-BC71-7B45-BFE7-F7A2ACB2CFF7}" srcOrd="0" destOrd="0" parTransId="{4F0B4FFF-405E-4042-8FBC-3515E4E0A856}" sibTransId="{E19C135C-A687-AD4E-8E34-6A2DF9A0327D}"/>
    <dgm:cxn modelId="{5BE963D9-A943-9D4F-AF0D-9624D234070C}" type="presOf" srcId="{8801BDCA-80B7-D143-824E-3604D997BABE}" destId="{C9EBC73E-9BD9-6A48-AAB7-AB14ADAE7FEA}" srcOrd="0" destOrd="0" presId="urn:microsoft.com/office/officeart/2005/8/layout/vList5"/>
    <dgm:cxn modelId="{47FFD882-56EC-524C-B12D-F6C756328471}" type="presParOf" srcId="{C9EBC73E-9BD9-6A48-AAB7-AB14ADAE7FEA}" destId="{95154AA8-76D0-E947-9FB7-60D3AE83FEF1}" srcOrd="0" destOrd="0" presId="urn:microsoft.com/office/officeart/2005/8/layout/vList5"/>
    <dgm:cxn modelId="{2E03315C-D595-0B43-87FF-0FC13DA5C3D1}" type="presParOf" srcId="{95154AA8-76D0-E947-9FB7-60D3AE83FEF1}" destId="{3CBDE5E6-9AA1-094B-935A-CD9FB54212F4}" srcOrd="0" destOrd="0" presId="urn:microsoft.com/office/officeart/2005/8/layout/vList5"/>
    <dgm:cxn modelId="{44C02494-B44F-2142-8A96-9453BF05880C}" type="presParOf" srcId="{95154AA8-76D0-E947-9FB7-60D3AE83FEF1}" destId="{8D01CC27-8A35-FC43-BE0F-B4AEAB83E9DF}" srcOrd="1" destOrd="0" presId="urn:microsoft.com/office/officeart/2005/8/layout/vList5"/>
    <dgm:cxn modelId="{8B85E13B-C54D-5445-A8C8-9296088F0372}" type="presParOf" srcId="{C9EBC73E-9BD9-6A48-AAB7-AB14ADAE7FEA}" destId="{7E8A8626-DC42-264B-A4A0-64A04EB10A3E}" srcOrd="1" destOrd="0" presId="urn:microsoft.com/office/officeart/2005/8/layout/vList5"/>
    <dgm:cxn modelId="{CA1253CF-6377-104C-B666-11F6A45150F0}" type="presParOf" srcId="{C9EBC73E-9BD9-6A48-AAB7-AB14ADAE7FEA}" destId="{DA0A7129-7C83-9B42-82B3-6A83B6F23B22}" srcOrd="2" destOrd="0" presId="urn:microsoft.com/office/officeart/2005/8/layout/vList5"/>
    <dgm:cxn modelId="{D6D931C0-B7AA-D44C-AD49-62C52D764CBE}" type="presParOf" srcId="{DA0A7129-7C83-9B42-82B3-6A83B6F23B22}" destId="{602B3487-0C28-3049-9903-1DDF9E70197A}" srcOrd="0" destOrd="0" presId="urn:microsoft.com/office/officeart/2005/8/layout/vList5"/>
    <dgm:cxn modelId="{3D7D20BD-1621-744F-84AC-0914B6243FBF}" type="presParOf" srcId="{DA0A7129-7C83-9B42-82B3-6A83B6F23B22}" destId="{ADF5F198-F81C-DA42-BA7E-F122A46A6E32}" srcOrd="1" destOrd="0" presId="urn:microsoft.com/office/officeart/2005/8/layout/vList5"/>
    <dgm:cxn modelId="{48E1170C-1CBE-BF4A-97C7-639FA260C4A7}" type="presParOf" srcId="{C9EBC73E-9BD9-6A48-AAB7-AB14ADAE7FEA}" destId="{1FDA5FCB-FA77-284D-8EFA-D861AA93419B}" srcOrd="3" destOrd="0" presId="urn:microsoft.com/office/officeart/2005/8/layout/vList5"/>
    <dgm:cxn modelId="{48618DA6-EBEA-964E-85A6-F299F97E600D}" type="presParOf" srcId="{C9EBC73E-9BD9-6A48-AAB7-AB14ADAE7FEA}" destId="{073E6EA7-B8F8-D34F-ABCA-2905A255B8F7}" srcOrd="4" destOrd="0" presId="urn:microsoft.com/office/officeart/2005/8/layout/vList5"/>
    <dgm:cxn modelId="{B6553B90-3F6A-3948-8AE9-D6B6D83D270D}" type="presParOf" srcId="{073E6EA7-B8F8-D34F-ABCA-2905A255B8F7}" destId="{F5CB9976-0B9F-D140-B16D-FEA6953C202A}" srcOrd="0" destOrd="0" presId="urn:microsoft.com/office/officeart/2005/8/layout/vList5"/>
    <dgm:cxn modelId="{51F91066-9D79-2747-90E5-12B23EC0D803}" type="presParOf" srcId="{073E6EA7-B8F8-D34F-ABCA-2905A255B8F7}" destId="{DC9814CF-F529-2B44-A4FC-61041395AD51}" srcOrd="1" destOrd="0" presId="urn:microsoft.com/office/officeart/2005/8/layout/vList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4C996CE-F277-D64D-960B-E2D878F8D7BA}" type="doc">
      <dgm:prSet loTypeId="urn:microsoft.com/office/officeart/2005/8/layout/process1" loCatId="" qsTypeId="urn:microsoft.com/office/officeart/2005/8/quickstyle/simple1" qsCatId="simple" csTypeId="urn:microsoft.com/office/officeart/2005/8/colors/accent1_2" csCatId="accent1" phldr="1"/>
      <dgm:spPr/>
    </dgm:pt>
    <dgm:pt modelId="{5AAEE8CA-A0C6-E949-880B-3DE1A8AF43BB}">
      <dgm:prSet phldrT="[Text]"/>
      <dgm:spPr>
        <a:solidFill>
          <a:srgbClr val="002060"/>
        </a:solidFill>
        <a:ln>
          <a:solidFill>
            <a:srgbClr val="002060"/>
          </a:solidFill>
        </a:ln>
      </dgm:spPr>
      <dgm:t>
        <a:bodyPr/>
        <a:lstStyle/>
        <a:p>
          <a:pPr algn="ctr"/>
          <a:r>
            <a:rPr lang="en-GB" dirty="0">
              <a:solidFill>
                <a:schemeClr val="bg1"/>
              </a:solidFill>
              <a:latin typeface="Apple Symbols" panose="02000000000000000000" pitchFamily="2" charset="-79"/>
              <a:ea typeface="Apple Symbols" panose="02000000000000000000" pitchFamily="2" charset="-79"/>
              <a:cs typeface="Apple Symbols" panose="02000000000000000000" pitchFamily="2" charset="-79"/>
            </a:rPr>
            <a:t>(Base-model)</a:t>
          </a:r>
        </a:p>
        <a:p>
          <a:pPr algn="ctr"/>
          <a:r>
            <a:rPr lang="en-GB" dirty="0">
              <a:solidFill>
                <a:schemeClr val="bg1"/>
              </a:solidFill>
              <a:latin typeface="Apple Symbols" panose="02000000000000000000" pitchFamily="2" charset="-79"/>
              <a:ea typeface="Apple Symbols" panose="02000000000000000000" pitchFamily="2" charset="-79"/>
              <a:cs typeface="Apple Symbols" panose="02000000000000000000" pitchFamily="2" charset="-79"/>
            </a:rPr>
            <a:t>DenseNet121</a:t>
          </a:r>
        </a:p>
      </dgm:t>
    </dgm:pt>
    <dgm:pt modelId="{27D3DE1D-C9E8-644D-A72C-40E58904D859}" type="parTrans" cxnId="{1964ADC4-B5C5-424C-9B01-34EA4E992026}">
      <dgm:prSet/>
      <dgm:spPr/>
      <dgm:t>
        <a:bodyPr/>
        <a:lstStyle/>
        <a:p>
          <a:endParaRPr lang="en-GB"/>
        </a:p>
      </dgm:t>
    </dgm:pt>
    <dgm:pt modelId="{53F847A7-9783-164D-837E-FC526C18A57D}" type="sibTrans" cxnId="{1964ADC4-B5C5-424C-9B01-34EA4E992026}">
      <dgm:prSet/>
      <dgm:spPr>
        <a:solidFill>
          <a:schemeClr val="tx1">
            <a:lumMod val="65000"/>
            <a:lumOff val="35000"/>
          </a:schemeClr>
        </a:solidFill>
      </dgm:spPr>
      <dgm:t>
        <a:bodyPr/>
        <a:lstStyle/>
        <a:p>
          <a:endParaRPr lang="en-GB"/>
        </a:p>
      </dgm:t>
    </dgm:pt>
    <dgm:pt modelId="{619C9FAF-2E19-D945-B5E8-6A0E2B3BF55D}">
      <dgm:prSet phldrT="[Text]"/>
      <dgm:spPr>
        <a:solidFill>
          <a:srgbClr val="002060"/>
        </a:solidFill>
      </dgm:spPr>
      <dgm:t>
        <a:bodyPr/>
        <a:lstStyle/>
        <a:p>
          <a:r>
            <a:rPr lang="en-GB" dirty="0">
              <a:latin typeface="Apple Symbols" panose="02000000000000000000" pitchFamily="2" charset="-79"/>
              <a:ea typeface="Apple Symbols" panose="02000000000000000000" pitchFamily="2" charset="-79"/>
              <a:cs typeface="Apple Symbols" panose="02000000000000000000" pitchFamily="2" charset="-79"/>
            </a:rPr>
            <a:t>GlobalAveragepooling2D</a:t>
          </a:r>
        </a:p>
      </dgm:t>
    </dgm:pt>
    <dgm:pt modelId="{FC3CD25E-6BAF-C148-89E9-AA3685CD3F27}" type="parTrans" cxnId="{4718EB9D-6E51-574E-A82B-D67612D01FEB}">
      <dgm:prSet/>
      <dgm:spPr/>
      <dgm:t>
        <a:bodyPr/>
        <a:lstStyle/>
        <a:p>
          <a:endParaRPr lang="en-GB"/>
        </a:p>
      </dgm:t>
    </dgm:pt>
    <dgm:pt modelId="{42479602-25C0-8B4E-96C8-D88100CA607E}" type="sibTrans" cxnId="{4718EB9D-6E51-574E-A82B-D67612D01FEB}">
      <dgm:prSet/>
      <dgm:spPr>
        <a:solidFill>
          <a:schemeClr val="tx1">
            <a:lumMod val="65000"/>
            <a:lumOff val="35000"/>
          </a:schemeClr>
        </a:solidFill>
      </dgm:spPr>
      <dgm:t>
        <a:bodyPr/>
        <a:lstStyle/>
        <a:p>
          <a:endParaRPr lang="en-GB"/>
        </a:p>
      </dgm:t>
    </dgm:pt>
    <dgm:pt modelId="{3FFCA3DF-BE1D-EE44-8583-3D857B4AF5A3}">
      <dgm:prSet phldrT="[Text]"/>
      <dgm:spPr>
        <a:solidFill>
          <a:srgbClr val="002060"/>
        </a:solidFill>
      </dgm:spPr>
      <dgm:t>
        <a:bodyPr/>
        <a:lstStyle/>
        <a:p>
          <a:r>
            <a:rPr lang="en-GB" dirty="0">
              <a:latin typeface="Apple Symbols" panose="02000000000000000000" pitchFamily="2" charset="-79"/>
              <a:ea typeface="Apple Symbols" panose="02000000000000000000" pitchFamily="2" charset="-79"/>
              <a:cs typeface="Apple Symbols" panose="02000000000000000000" pitchFamily="2" charset="-79"/>
            </a:rPr>
            <a:t>Dense (3)</a:t>
          </a:r>
        </a:p>
      </dgm:t>
    </dgm:pt>
    <dgm:pt modelId="{E204D4A8-DC7A-0E4D-9890-52F4CBC6F8F1}" type="parTrans" cxnId="{E7C544C7-7DDC-D048-ABDA-C80629A9C19E}">
      <dgm:prSet/>
      <dgm:spPr/>
      <dgm:t>
        <a:bodyPr/>
        <a:lstStyle/>
        <a:p>
          <a:endParaRPr lang="en-GB"/>
        </a:p>
      </dgm:t>
    </dgm:pt>
    <dgm:pt modelId="{9963B217-09C1-9D48-A357-49827FF322DE}" type="sibTrans" cxnId="{E7C544C7-7DDC-D048-ABDA-C80629A9C19E}">
      <dgm:prSet/>
      <dgm:spPr/>
      <dgm:t>
        <a:bodyPr/>
        <a:lstStyle/>
        <a:p>
          <a:endParaRPr lang="en-GB"/>
        </a:p>
      </dgm:t>
    </dgm:pt>
    <dgm:pt modelId="{0D26D3F4-706D-3743-9029-CC88AE37B3EE}" type="pres">
      <dgm:prSet presAssocID="{54C996CE-F277-D64D-960B-E2D878F8D7BA}" presName="Name0" presStyleCnt="0">
        <dgm:presLayoutVars>
          <dgm:dir/>
          <dgm:resizeHandles val="exact"/>
        </dgm:presLayoutVars>
      </dgm:prSet>
      <dgm:spPr/>
    </dgm:pt>
    <dgm:pt modelId="{A32F974D-3071-FC42-8818-ACD880EF6193}" type="pres">
      <dgm:prSet presAssocID="{5AAEE8CA-A0C6-E949-880B-3DE1A8AF43BB}" presName="node" presStyleLbl="node1" presStyleIdx="0" presStyleCnt="3" custLinFactNeighborX="-2429" custLinFactNeighborY="841">
        <dgm:presLayoutVars>
          <dgm:bulletEnabled val="1"/>
        </dgm:presLayoutVars>
      </dgm:prSet>
      <dgm:spPr/>
    </dgm:pt>
    <dgm:pt modelId="{ED2FBE7A-1F35-F24E-B767-EBD374E2313D}" type="pres">
      <dgm:prSet presAssocID="{53F847A7-9783-164D-837E-FC526C18A57D}" presName="sibTrans" presStyleLbl="sibTrans2D1" presStyleIdx="0" presStyleCnt="2"/>
      <dgm:spPr/>
    </dgm:pt>
    <dgm:pt modelId="{57CB0E71-4C93-2348-BD45-70633D12E0C9}" type="pres">
      <dgm:prSet presAssocID="{53F847A7-9783-164D-837E-FC526C18A57D}" presName="connectorText" presStyleLbl="sibTrans2D1" presStyleIdx="0" presStyleCnt="2"/>
      <dgm:spPr/>
    </dgm:pt>
    <dgm:pt modelId="{71890FE1-AAD6-E34C-8564-0B037182B09F}" type="pres">
      <dgm:prSet presAssocID="{619C9FAF-2E19-D945-B5E8-6A0E2B3BF55D}" presName="node" presStyleLbl="node1" presStyleIdx="1" presStyleCnt="3">
        <dgm:presLayoutVars>
          <dgm:bulletEnabled val="1"/>
        </dgm:presLayoutVars>
      </dgm:prSet>
      <dgm:spPr/>
    </dgm:pt>
    <dgm:pt modelId="{304C9032-3905-564D-8441-962D0A53A433}" type="pres">
      <dgm:prSet presAssocID="{42479602-25C0-8B4E-96C8-D88100CA607E}" presName="sibTrans" presStyleLbl="sibTrans2D1" presStyleIdx="1" presStyleCnt="2"/>
      <dgm:spPr/>
    </dgm:pt>
    <dgm:pt modelId="{9918D1A1-947E-5949-A139-F913F621D1C4}" type="pres">
      <dgm:prSet presAssocID="{42479602-25C0-8B4E-96C8-D88100CA607E}" presName="connectorText" presStyleLbl="sibTrans2D1" presStyleIdx="1" presStyleCnt="2"/>
      <dgm:spPr/>
    </dgm:pt>
    <dgm:pt modelId="{79F36BC2-9041-2146-9F45-0E45BA051486}" type="pres">
      <dgm:prSet presAssocID="{3FFCA3DF-BE1D-EE44-8583-3D857B4AF5A3}" presName="node" presStyleLbl="node1" presStyleIdx="2" presStyleCnt="3">
        <dgm:presLayoutVars>
          <dgm:bulletEnabled val="1"/>
        </dgm:presLayoutVars>
      </dgm:prSet>
      <dgm:spPr/>
    </dgm:pt>
  </dgm:ptLst>
  <dgm:cxnLst>
    <dgm:cxn modelId="{6779E406-3CAC-2B43-B707-1A88D4B69534}" type="presOf" srcId="{3FFCA3DF-BE1D-EE44-8583-3D857B4AF5A3}" destId="{79F36BC2-9041-2146-9F45-0E45BA051486}" srcOrd="0" destOrd="0" presId="urn:microsoft.com/office/officeart/2005/8/layout/process1"/>
    <dgm:cxn modelId="{C9649414-3562-C44A-A766-09A43C2AC6E2}" type="presOf" srcId="{53F847A7-9783-164D-837E-FC526C18A57D}" destId="{57CB0E71-4C93-2348-BD45-70633D12E0C9}" srcOrd="1" destOrd="0" presId="urn:microsoft.com/office/officeart/2005/8/layout/process1"/>
    <dgm:cxn modelId="{BCD3F436-01F0-0D4D-92AF-2E1C1EC9CA0A}" type="presOf" srcId="{5AAEE8CA-A0C6-E949-880B-3DE1A8AF43BB}" destId="{A32F974D-3071-FC42-8818-ACD880EF6193}" srcOrd="0" destOrd="0" presId="urn:microsoft.com/office/officeart/2005/8/layout/process1"/>
    <dgm:cxn modelId="{39820472-E45A-5741-91A1-AEB5FF04DA68}" type="presOf" srcId="{53F847A7-9783-164D-837E-FC526C18A57D}" destId="{ED2FBE7A-1F35-F24E-B767-EBD374E2313D}" srcOrd="0" destOrd="0" presId="urn:microsoft.com/office/officeart/2005/8/layout/process1"/>
    <dgm:cxn modelId="{0502D878-F56A-3D47-97F2-340F3EE556B6}" type="presOf" srcId="{54C996CE-F277-D64D-960B-E2D878F8D7BA}" destId="{0D26D3F4-706D-3743-9029-CC88AE37B3EE}" srcOrd="0" destOrd="0" presId="urn:microsoft.com/office/officeart/2005/8/layout/process1"/>
    <dgm:cxn modelId="{1B406498-BCC3-0449-8D26-11B16BC6F08E}" type="presOf" srcId="{42479602-25C0-8B4E-96C8-D88100CA607E}" destId="{304C9032-3905-564D-8441-962D0A53A433}" srcOrd="0" destOrd="0" presId="urn:microsoft.com/office/officeart/2005/8/layout/process1"/>
    <dgm:cxn modelId="{4718EB9D-6E51-574E-A82B-D67612D01FEB}" srcId="{54C996CE-F277-D64D-960B-E2D878F8D7BA}" destId="{619C9FAF-2E19-D945-B5E8-6A0E2B3BF55D}" srcOrd="1" destOrd="0" parTransId="{FC3CD25E-6BAF-C148-89E9-AA3685CD3F27}" sibTransId="{42479602-25C0-8B4E-96C8-D88100CA607E}"/>
    <dgm:cxn modelId="{1964ADC4-B5C5-424C-9B01-34EA4E992026}" srcId="{54C996CE-F277-D64D-960B-E2D878F8D7BA}" destId="{5AAEE8CA-A0C6-E949-880B-3DE1A8AF43BB}" srcOrd="0" destOrd="0" parTransId="{27D3DE1D-C9E8-644D-A72C-40E58904D859}" sibTransId="{53F847A7-9783-164D-837E-FC526C18A57D}"/>
    <dgm:cxn modelId="{8C80BCC6-1850-D946-8974-C5DEE6D99ED7}" type="presOf" srcId="{619C9FAF-2E19-D945-B5E8-6A0E2B3BF55D}" destId="{71890FE1-AAD6-E34C-8564-0B037182B09F}" srcOrd="0" destOrd="0" presId="urn:microsoft.com/office/officeart/2005/8/layout/process1"/>
    <dgm:cxn modelId="{E7C544C7-7DDC-D048-ABDA-C80629A9C19E}" srcId="{54C996CE-F277-D64D-960B-E2D878F8D7BA}" destId="{3FFCA3DF-BE1D-EE44-8583-3D857B4AF5A3}" srcOrd="2" destOrd="0" parTransId="{E204D4A8-DC7A-0E4D-9890-52F4CBC6F8F1}" sibTransId="{9963B217-09C1-9D48-A357-49827FF322DE}"/>
    <dgm:cxn modelId="{219FEBE2-C7B7-584F-A234-65B5FF99C772}" type="presOf" srcId="{42479602-25C0-8B4E-96C8-D88100CA607E}" destId="{9918D1A1-947E-5949-A139-F913F621D1C4}" srcOrd="1" destOrd="0" presId="urn:microsoft.com/office/officeart/2005/8/layout/process1"/>
    <dgm:cxn modelId="{CC89296C-4989-254B-8C80-5584D740098F}" type="presParOf" srcId="{0D26D3F4-706D-3743-9029-CC88AE37B3EE}" destId="{A32F974D-3071-FC42-8818-ACD880EF6193}" srcOrd="0" destOrd="0" presId="urn:microsoft.com/office/officeart/2005/8/layout/process1"/>
    <dgm:cxn modelId="{16A6CA1A-6959-C747-AC7B-5B9EA552CD0A}" type="presParOf" srcId="{0D26D3F4-706D-3743-9029-CC88AE37B3EE}" destId="{ED2FBE7A-1F35-F24E-B767-EBD374E2313D}" srcOrd="1" destOrd="0" presId="urn:microsoft.com/office/officeart/2005/8/layout/process1"/>
    <dgm:cxn modelId="{0C511083-C4BB-A94D-89A9-F775767EC9E8}" type="presParOf" srcId="{ED2FBE7A-1F35-F24E-B767-EBD374E2313D}" destId="{57CB0E71-4C93-2348-BD45-70633D12E0C9}" srcOrd="0" destOrd="0" presId="urn:microsoft.com/office/officeart/2005/8/layout/process1"/>
    <dgm:cxn modelId="{EFA0AB2E-64BD-5F4C-AA01-8E81525CF5DB}" type="presParOf" srcId="{0D26D3F4-706D-3743-9029-CC88AE37B3EE}" destId="{71890FE1-AAD6-E34C-8564-0B037182B09F}" srcOrd="2" destOrd="0" presId="urn:microsoft.com/office/officeart/2005/8/layout/process1"/>
    <dgm:cxn modelId="{07681FC3-3D51-AD4C-BAE2-4F3796F6100F}" type="presParOf" srcId="{0D26D3F4-706D-3743-9029-CC88AE37B3EE}" destId="{304C9032-3905-564D-8441-962D0A53A433}" srcOrd="3" destOrd="0" presId="urn:microsoft.com/office/officeart/2005/8/layout/process1"/>
    <dgm:cxn modelId="{276E9D51-EFF0-FC49-AAEF-A49AC8C210A4}" type="presParOf" srcId="{304C9032-3905-564D-8441-962D0A53A433}" destId="{9918D1A1-947E-5949-A139-F913F621D1C4}" srcOrd="0" destOrd="0" presId="urn:microsoft.com/office/officeart/2005/8/layout/process1"/>
    <dgm:cxn modelId="{29BF2705-B1B3-4F44-8A86-916314B44D23}" type="presParOf" srcId="{0D26D3F4-706D-3743-9029-CC88AE37B3EE}" destId="{79F36BC2-9041-2146-9F45-0E45BA051486}"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082A330-B635-FE49-8754-02C3BB53BB63}"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GB"/>
        </a:p>
      </dgm:t>
    </dgm:pt>
    <dgm:pt modelId="{333CAED2-FF4D-6245-BEA1-1BAED48B375D}">
      <dgm:prSet phldrT="[Text]"/>
      <dgm:spPr>
        <a:solidFill>
          <a:schemeClr val="tx1">
            <a:lumMod val="65000"/>
            <a:lumOff val="35000"/>
          </a:schemeClr>
        </a:solidFill>
      </dgm:spPr>
      <dgm:t>
        <a:bodyPr/>
        <a:lstStyle/>
        <a:p>
          <a:r>
            <a:rPr lang="en-GB" dirty="0">
              <a:latin typeface="Apple Symbols" panose="02000000000000000000" pitchFamily="2" charset="-79"/>
              <a:ea typeface="Apple Symbols" panose="02000000000000000000" pitchFamily="2" charset="-79"/>
              <a:cs typeface="Apple Symbols" panose="02000000000000000000" pitchFamily="2" charset="-79"/>
            </a:rPr>
            <a:t> CLASS 0 = COVID-19 </a:t>
          </a:r>
        </a:p>
      </dgm:t>
    </dgm:pt>
    <dgm:pt modelId="{4D3F0118-6396-1C43-B1C9-04AC81AEC7DF}" type="parTrans" cxnId="{E80A33BE-E4BA-904F-B729-3853EE005498}">
      <dgm:prSet/>
      <dgm:spPr/>
      <dgm:t>
        <a:bodyPr/>
        <a:lstStyle/>
        <a:p>
          <a:endParaRPr lang="en-GB"/>
        </a:p>
      </dgm:t>
    </dgm:pt>
    <dgm:pt modelId="{8D17DBF7-C3DC-D04F-BD0C-F0C53F822723}" type="sibTrans" cxnId="{E80A33BE-E4BA-904F-B729-3853EE005498}">
      <dgm:prSet/>
      <dgm:spPr/>
      <dgm:t>
        <a:bodyPr/>
        <a:lstStyle/>
        <a:p>
          <a:endParaRPr lang="en-GB"/>
        </a:p>
      </dgm:t>
    </dgm:pt>
    <dgm:pt modelId="{E73BC177-90FA-8E43-8946-8F30751E3474}">
      <dgm:prSet phldrT="[Text]"/>
      <dgm:spPr>
        <a:solidFill>
          <a:schemeClr val="tx1">
            <a:lumMod val="65000"/>
            <a:lumOff val="35000"/>
          </a:schemeClr>
        </a:solidFill>
      </dgm:spPr>
      <dgm:t>
        <a:bodyPr/>
        <a:lstStyle/>
        <a:p>
          <a:r>
            <a:rPr lang="en-GB" dirty="0">
              <a:latin typeface="Apple Symbols" panose="02000000000000000000" pitchFamily="2" charset="-79"/>
              <a:ea typeface="Apple Symbols" panose="02000000000000000000" pitchFamily="2" charset="-79"/>
              <a:cs typeface="Apple Symbols" panose="02000000000000000000" pitchFamily="2" charset="-79"/>
            </a:rPr>
            <a:t>CLASS 1 = NORMAL</a:t>
          </a:r>
        </a:p>
      </dgm:t>
    </dgm:pt>
    <dgm:pt modelId="{FF684323-4D0E-C446-9DDF-0C28FDF9EE26}" type="parTrans" cxnId="{4F637206-D4CB-6A48-8A50-2C60D74EE022}">
      <dgm:prSet/>
      <dgm:spPr/>
      <dgm:t>
        <a:bodyPr/>
        <a:lstStyle/>
        <a:p>
          <a:endParaRPr lang="en-GB"/>
        </a:p>
      </dgm:t>
    </dgm:pt>
    <dgm:pt modelId="{DCBCF45C-E000-FB40-8BB1-96B61CF11407}" type="sibTrans" cxnId="{4F637206-D4CB-6A48-8A50-2C60D74EE022}">
      <dgm:prSet/>
      <dgm:spPr/>
      <dgm:t>
        <a:bodyPr/>
        <a:lstStyle/>
        <a:p>
          <a:endParaRPr lang="en-GB"/>
        </a:p>
      </dgm:t>
    </dgm:pt>
    <dgm:pt modelId="{B9630781-8991-6B48-8D28-CFF0469DF976}">
      <dgm:prSet phldrT="[Text]"/>
      <dgm:spPr>
        <a:solidFill>
          <a:schemeClr val="tx1">
            <a:lumMod val="65000"/>
            <a:lumOff val="35000"/>
          </a:schemeClr>
        </a:solidFill>
      </dgm:spPr>
      <dgm:t>
        <a:bodyPr/>
        <a:lstStyle/>
        <a:p>
          <a:r>
            <a:rPr lang="en-GB" dirty="0">
              <a:latin typeface="Apple Symbols" panose="02000000000000000000" pitchFamily="2" charset="-79"/>
              <a:ea typeface="Apple Symbols" panose="02000000000000000000" pitchFamily="2" charset="-79"/>
              <a:cs typeface="Apple Symbols" panose="02000000000000000000" pitchFamily="2" charset="-79"/>
            </a:rPr>
            <a:t>CLASS 2 = PNEUMONIA</a:t>
          </a:r>
        </a:p>
      </dgm:t>
    </dgm:pt>
    <dgm:pt modelId="{6663DD4D-41B8-2C44-8BAA-D1FDF7714CCD}" type="parTrans" cxnId="{6F1130C5-6720-5B4E-8CBC-AC7365AB4563}">
      <dgm:prSet/>
      <dgm:spPr/>
      <dgm:t>
        <a:bodyPr/>
        <a:lstStyle/>
        <a:p>
          <a:endParaRPr lang="en-GB"/>
        </a:p>
      </dgm:t>
    </dgm:pt>
    <dgm:pt modelId="{29345B8B-D501-7E4E-920A-2404C380BCFD}" type="sibTrans" cxnId="{6F1130C5-6720-5B4E-8CBC-AC7365AB4563}">
      <dgm:prSet/>
      <dgm:spPr/>
      <dgm:t>
        <a:bodyPr/>
        <a:lstStyle/>
        <a:p>
          <a:endParaRPr lang="en-GB"/>
        </a:p>
      </dgm:t>
    </dgm:pt>
    <dgm:pt modelId="{FE52FD6D-B6E4-E44C-A602-59A5021562BB}" type="pres">
      <dgm:prSet presAssocID="{0082A330-B635-FE49-8754-02C3BB53BB63}" presName="Name0" presStyleCnt="0">
        <dgm:presLayoutVars>
          <dgm:chMax val="7"/>
          <dgm:chPref val="7"/>
          <dgm:dir/>
        </dgm:presLayoutVars>
      </dgm:prSet>
      <dgm:spPr/>
    </dgm:pt>
    <dgm:pt modelId="{435A2ADD-F9E6-BD4A-B73A-706A82CEA2FC}" type="pres">
      <dgm:prSet presAssocID="{0082A330-B635-FE49-8754-02C3BB53BB63}" presName="Name1" presStyleCnt="0"/>
      <dgm:spPr/>
    </dgm:pt>
    <dgm:pt modelId="{5C4E2724-C023-E847-8423-0AB3E2E13CD6}" type="pres">
      <dgm:prSet presAssocID="{0082A330-B635-FE49-8754-02C3BB53BB63}" presName="cycle" presStyleCnt="0"/>
      <dgm:spPr/>
    </dgm:pt>
    <dgm:pt modelId="{E2698841-31D2-8044-898F-926B74898EAA}" type="pres">
      <dgm:prSet presAssocID="{0082A330-B635-FE49-8754-02C3BB53BB63}" presName="srcNode" presStyleLbl="node1" presStyleIdx="0" presStyleCnt="3"/>
      <dgm:spPr/>
    </dgm:pt>
    <dgm:pt modelId="{9176BE4F-00DF-3B4D-AB5F-27B905A1A1C0}" type="pres">
      <dgm:prSet presAssocID="{0082A330-B635-FE49-8754-02C3BB53BB63}" presName="conn" presStyleLbl="parChTrans1D2" presStyleIdx="0" presStyleCnt="1"/>
      <dgm:spPr/>
    </dgm:pt>
    <dgm:pt modelId="{4E57CBAA-F33A-294A-874B-816E18B4C315}" type="pres">
      <dgm:prSet presAssocID="{0082A330-B635-FE49-8754-02C3BB53BB63}" presName="extraNode" presStyleLbl="node1" presStyleIdx="0" presStyleCnt="3"/>
      <dgm:spPr/>
    </dgm:pt>
    <dgm:pt modelId="{D46A1A59-898A-F94D-AD81-446513932D77}" type="pres">
      <dgm:prSet presAssocID="{0082A330-B635-FE49-8754-02C3BB53BB63}" presName="dstNode" presStyleLbl="node1" presStyleIdx="0" presStyleCnt="3"/>
      <dgm:spPr/>
    </dgm:pt>
    <dgm:pt modelId="{907AFFE9-1A26-4B4B-8AB4-3E9795B2B57C}" type="pres">
      <dgm:prSet presAssocID="{333CAED2-FF4D-6245-BEA1-1BAED48B375D}" presName="text_1" presStyleLbl="node1" presStyleIdx="0" presStyleCnt="3" custLinFactNeighborX="434" custLinFactNeighborY="2099">
        <dgm:presLayoutVars>
          <dgm:bulletEnabled val="1"/>
        </dgm:presLayoutVars>
      </dgm:prSet>
      <dgm:spPr/>
    </dgm:pt>
    <dgm:pt modelId="{0F8E900A-B42C-B546-BB70-3BC7791CC0FC}" type="pres">
      <dgm:prSet presAssocID="{333CAED2-FF4D-6245-BEA1-1BAED48B375D}" presName="accent_1" presStyleCnt="0"/>
      <dgm:spPr/>
    </dgm:pt>
    <dgm:pt modelId="{210D0C09-9472-E34C-9AF9-76FC560147B8}" type="pres">
      <dgm:prSet presAssocID="{333CAED2-FF4D-6245-BEA1-1BAED48B375D}" presName="accentRepeatNode" presStyleLbl="solidFgAcc1" presStyleIdx="0" presStyleCnt="3"/>
      <dgm:spPr>
        <a:ln>
          <a:solidFill>
            <a:srgbClr val="002060"/>
          </a:solidFill>
        </a:ln>
      </dgm:spPr>
    </dgm:pt>
    <dgm:pt modelId="{D3FCA159-96A6-A14F-B473-9CFF5E15BE51}" type="pres">
      <dgm:prSet presAssocID="{E73BC177-90FA-8E43-8946-8F30751E3474}" presName="text_2" presStyleLbl="node1" presStyleIdx="1" presStyleCnt="3">
        <dgm:presLayoutVars>
          <dgm:bulletEnabled val="1"/>
        </dgm:presLayoutVars>
      </dgm:prSet>
      <dgm:spPr/>
    </dgm:pt>
    <dgm:pt modelId="{CDFF4775-A3F7-DC42-99B9-0293636F66BF}" type="pres">
      <dgm:prSet presAssocID="{E73BC177-90FA-8E43-8946-8F30751E3474}" presName="accent_2" presStyleCnt="0"/>
      <dgm:spPr/>
    </dgm:pt>
    <dgm:pt modelId="{BA9B46EE-817C-DE4D-AAAE-44B7FA96CE8C}" type="pres">
      <dgm:prSet presAssocID="{E73BC177-90FA-8E43-8946-8F30751E3474}" presName="accentRepeatNode" presStyleLbl="solidFgAcc1" presStyleIdx="1" presStyleCnt="3"/>
      <dgm:spPr>
        <a:ln>
          <a:solidFill>
            <a:srgbClr val="002060"/>
          </a:solidFill>
        </a:ln>
      </dgm:spPr>
    </dgm:pt>
    <dgm:pt modelId="{43178135-6E2A-9541-98CF-4614D7F379DB}" type="pres">
      <dgm:prSet presAssocID="{B9630781-8991-6B48-8D28-CFF0469DF976}" presName="text_3" presStyleLbl="node1" presStyleIdx="2" presStyleCnt="3">
        <dgm:presLayoutVars>
          <dgm:bulletEnabled val="1"/>
        </dgm:presLayoutVars>
      </dgm:prSet>
      <dgm:spPr/>
    </dgm:pt>
    <dgm:pt modelId="{851DDC24-07BE-6D43-ADDB-C53333A62FD8}" type="pres">
      <dgm:prSet presAssocID="{B9630781-8991-6B48-8D28-CFF0469DF976}" presName="accent_3" presStyleCnt="0"/>
      <dgm:spPr/>
    </dgm:pt>
    <dgm:pt modelId="{F9355A9F-885C-2842-81CE-EFE5A86A7181}" type="pres">
      <dgm:prSet presAssocID="{B9630781-8991-6B48-8D28-CFF0469DF976}" presName="accentRepeatNode" presStyleLbl="solidFgAcc1" presStyleIdx="2" presStyleCnt="3"/>
      <dgm:spPr>
        <a:ln>
          <a:solidFill>
            <a:srgbClr val="002060"/>
          </a:solidFill>
        </a:ln>
      </dgm:spPr>
    </dgm:pt>
  </dgm:ptLst>
  <dgm:cxnLst>
    <dgm:cxn modelId="{4F637206-D4CB-6A48-8A50-2C60D74EE022}" srcId="{0082A330-B635-FE49-8754-02C3BB53BB63}" destId="{E73BC177-90FA-8E43-8946-8F30751E3474}" srcOrd="1" destOrd="0" parTransId="{FF684323-4D0E-C446-9DDF-0C28FDF9EE26}" sibTransId="{DCBCF45C-E000-FB40-8BB1-96B61CF11407}"/>
    <dgm:cxn modelId="{BB475E31-DDAD-4341-B79C-75F97AAC8A3B}" type="presOf" srcId="{8D17DBF7-C3DC-D04F-BD0C-F0C53F822723}" destId="{9176BE4F-00DF-3B4D-AB5F-27B905A1A1C0}" srcOrd="0" destOrd="0" presId="urn:microsoft.com/office/officeart/2008/layout/VerticalCurvedList"/>
    <dgm:cxn modelId="{FC36186A-3D90-9C41-89E8-08DBDE69895B}" type="presOf" srcId="{E73BC177-90FA-8E43-8946-8F30751E3474}" destId="{D3FCA159-96A6-A14F-B473-9CFF5E15BE51}" srcOrd="0" destOrd="0" presId="urn:microsoft.com/office/officeart/2008/layout/VerticalCurvedList"/>
    <dgm:cxn modelId="{4AA35FB9-32BE-874B-9B3D-8636E3F056D4}" type="presOf" srcId="{B9630781-8991-6B48-8D28-CFF0469DF976}" destId="{43178135-6E2A-9541-98CF-4614D7F379DB}" srcOrd="0" destOrd="0" presId="urn:microsoft.com/office/officeart/2008/layout/VerticalCurvedList"/>
    <dgm:cxn modelId="{E80A33BE-E4BA-904F-B729-3853EE005498}" srcId="{0082A330-B635-FE49-8754-02C3BB53BB63}" destId="{333CAED2-FF4D-6245-BEA1-1BAED48B375D}" srcOrd="0" destOrd="0" parTransId="{4D3F0118-6396-1C43-B1C9-04AC81AEC7DF}" sibTransId="{8D17DBF7-C3DC-D04F-BD0C-F0C53F822723}"/>
    <dgm:cxn modelId="{6F1130C5-6720-5B4E-8CBC-AC7365AB4563}" srcId="{0082A330-B635-FE49-8754-02C3BB53BB63}" destId="{B9630781-8991-6B48-8D28-CFF0469DF976}" srcOrd="2" destOrd="0" parTransId="{6663DD4D-41B8-2C44-8BAA-D1FDF7714CCD}" sibTransId="{29345B8B-D501-7E4E-920A-2404C380BCFD}"/>
    <dgm:cxn modelId="{CDC61BD0-AEF6-8547-9B08-9C35F30657CB}" type="presOf" srcId="{333CAED2-FF4D-6245-BEA1-1BAED48B375D}" destId="{907AFFE9-1A26-4B4B-8AB4-3E9795B2B57C}" srcOrd="0" destOrd="0" presId="urn:microsoft.com/office/officeart/2008/layout/VerticalCurvedList"/>
    <dgm:cxn modelId="{C4BBDEFD-D906-0145-813F-EE37C7F585A2}" type="presOf" srcId="{0082A330-B635-FE49-8754-02C3BB53BB63}" destId="{FE52FD6D-B6E4-E44C-A602-59A5021562BB}" srcOrd="0" destOrd="0" presId="urn:microsoft.com/office/officeart/2008/layout/VerticalCurvedList"/>
    <dgm:cxn modelId="{274E1873-C57B-974F-A5F8-8176ACDD5739}" type="presParOf" srcId="{FE52FD6D-B6E4-E44C-A602-59A5021562BB}" destId="{435A2ADD-F9E6-BD4A-B73A-706A82CEA2FC}" srcOrd="0" destOrd="0" presId="urn:microsoft.com/office/officeart/2008/layout/VerticalCurvedList"/>
    <dgm:cxn modelId="{5F1E386D-8550-3249-BA8A-3ABB44626C38}" type="presParOf" srcId="{435A2ADD-F9E6-BD4A-B73A-706A82CEA2FC}" destId="{5C4E2724-C023-E847-8423-0AB3E2E13CD6}" srcOrd="0" destOrd="0" presId="urn:microsoft.com/office/officeart/2008/layout/VerticalCurvedList"/>
    <dgm:cxn modelId="{8AA3C911-92D4-A84E-8C43-ED9035D15DBA}" type="presParOf" srcId="{5C4E2724-C023-E847-8423-0AB3E2E13CD6}" destId="{E2698841-31D2-8044-898F-926B74898EAA}" srcOrd="0" destOrd="0" presId="urn:microsoft.com/office/officeart/2008/layout/VerticalCurvedList"/>
    <dgm:cxn modelId="{C9B4A793-664B-5444-A463-483FB8AC44B9}" type="presParOf" srcId="{5C4E2724-C023-E847-8423-0AB3E2E13CD6}" destId="{9176BE4F-00DF-3B4D-AB5F-27B905A1A1C0}" srcOrd="1" destOrd="0" presId="urn:microsoft.com/office/officeart/2008/layout/VerticalCurvedList"/>
    <dgm:cxn modelId="{15F4BE1A-ADDD-5D43-A370-3637E9E68688}" type="presParOf" srcId="{5C4E2724-C023-E847-8423-0AB3E2E13CD6}" destId="{4E57CBAA-F33A-294A-874B-816E18B4C315}" srcOrd="2" destOrd="0" presId="urn:microsoft.com/office/officeart/2008/layout/VerticalCurvedList"/>
    <dgm:cxn modelId="{C994E966-21B8-C845-8D11-880DAEAB2336}" type="presParOf" srcId="{5C4E2724-C023-E847-8423-0AB3E2E13CD6}" destId="{D46A1A59-898A-F94D-AD81-446513932D77}" srcOrd="3" destOrd="0" presId="urn:microsoft.com/office/officeart/2008/layout/VerticalCurvedList"/>
    <dgm:cxn modelId="{2CF71FE4-2215-2541-8149-7609F6B38827}" type="presParOf" srcId="{435A2ADD-F9E6-BD4A-B73A-706A82CEA2FC}" destId="{907AFFE9-1A26-4B4B-8AB4-3E9795B2B57C}" srcOrd="1" destOrd="0" presId="urn:microsoft.com/office/officeart/2008/layout/VerticalCurvedList"/>
    <dgm:cxn modelId="{DDD1C2E7-FC08-CF4B-9A4A-7E72AF52E540}" type="presParOf" srcId="{435A2ADD-F9E6-BD4A-B73A-706A82CEA2FC}" destId="{0F8E900A-B42C-B546-BB70-3BC7791CC0FC}" srcOrd="2" destOrd="0" presId="urn:microsoft.com/office/officeart/2008/layout/VerticalCurvedList"/>
    <dgm:cxn modelId="{A7388B9D-E921-EA46-AB3A-538BF87BD5D0}" type="presParOf" srcId="{0F8E900A-B42C-B546-BB70-3BC7791CC0FC}" destId="{210D0C09-9472-E34C-9AF9-76FC560147B8}" srcOrd="0" destOrd="0" presId="urn:microsoft.com/office/officeart/2008/layout/VerticalCurvedList"/>
    <dgm:cxn modelId="{2C50EBC7-31ED-0D41-B062-BAF932F495D7}" type="presParOf" srcId="{435A2ADD-F9E6-BD4A-B73A-706A82CEA2FC}" destId="{D3FCA159-96A6-A14F-B473-9CFF5E15BE51}" srcOrd="3" destOrd="0" presId="urn:microsoft.com/office/officeart/2008/layout/VerticalCurvedList"/>
    <dgm:cxn modelId="{00D7B16C-9739-654A-9645-68D0B5DC1059}" type="presParOf" srcId="{435A2ADD-F9E6-BD4A-B73A-706A82CEA2FC}" destId="{CDFF4775-A3F7-DC42-99B9-0293636F66BF}" srcOrd="4" destOrd="0" presId="urn:microsoft.com/office/officeart/2008/layout/VerticalCurvedList"/>
    <dgm:cxn modelId="{C3E169CF-02E2-5F4F-B25F-4EBEFD732B02}" type="presParOf" srcId="{CDFF4775-A3F7-DC42-99B9-0293636F66BF}" destId="{BA9B46EE-817C-DE4D-AAAE-44B7FA96CE8C}" srcOrd="0" destOrd="0" presId="urn:microsoft.com/office/officeart/2008/layout/VerticalCurvedList"/>
    <dgm:cxn modelId="{CB44AD95-6E9C-0B46-AF0F-BEF2DF9FBA19}" type="presParOf" srcId="{435A2ADD-F9E6-BD4A-B73A-706A82CEA2FC}" destId="{43178135-6E2A-9541-98CF-4614D7F379DB}" srcOrd="5" destOrd="0" presId="urn:microsoft.com/office/officeart/2008/layout/VerticalCurvedList"/>
    <dgm:cxn modelId="{4F602E5C-B215-2C43-BB1E-4E75C2FE3523}" type="presParOf" srcId="{435A2ADD-F9E6-BD4A-B73A-706A82CEA2FC}" destId="{851DDC24-07BE-6D43-ADDB-C53333A62FD8}" srcOrd="6" destOrd="0" presId="urn:microsoft.com/office/officeart/2008/layout/VerticalCurvedList"/>
    <dgm:cxn modelId="{5DAD2535-5729-C04D-A0F4-477B0B3E2CE4}" type="presParOf" srcId="{851DDC24-07BE-6D43-ADDB-C53333A62FD8}" destId="{F9355A9F-885C-2842-81CE-EFE5A86A7181}" srcOrd="0" destOrd="0" presId="urn:microsoft.com/office/officeart/2008/layout/VerticalCurv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01CC27-8A35-FC43-BE0F-B4AEAB83E9DF}">
      <dsp:nvSpPr>
        <dsp:cNvPr id="0" name=""/>
        <dsp:cNvSpPr/>
      </dsp:nvSpPr>
      <dsp:spPr>
        <a:xfrm rot="5400000">
          <a:off x="2154209" y="-829605"/>
          <a:ext cx="470226" cy="2248774"/>
        </a:xfrm>
        <a:prstGeom prst="round2SameRect">
          <a:avLst/>
        </a:prstGeom>
        <a:solidFill>
          <a:schemeClr val="bg1">
            <a:lumMod val="75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51435" rIns="102870" bIns="51435" numCol="1" spcCol="1270" anchor="ctr" anchorCtr="0">
          <a:noAutofit/>
        </a:bodyPr>
        <a:lstStyle/>
        <a:p>
          <a:pPr marL="228600" lvl="1" indent="-228600" algn="l" defTabSz="1200150">
            <a:lnSpc>
              <a:spcPct val="90000"/>
            </a:lnSpc>
            <a:spcBef>
              <a:spcPct val="0"/>
            </a:spcBef>
            <a:spcAft>
              <a:spcPct val="15000"/>
            </a:spcAft>
            <a:buChar char="•"/>
          </a:pPr>
          <a:r>
            <a:rPr lang="en-GB" sz="2700" kern="1200" dirty="0">
              <a:latin typeface="Apple Symbols" panose="02000000000000000000" pitchFamily="2" charset="-79"/>
              <a:ea typeface="Apple Symbols" panose="02000000000000000000" pitchFamily="2" charset="-79"/>
              <a:cs typeface="Apple Symbols" panose="02000000000000000000" pitchFamily="2" charset="-79"/>
            </a:rPr>
            <a:t>COVID-19</a:t>
          </a:r>
        </a:p>
      </dsp:txBody>
      <dsp:txXfrm rot="-5400000">
        <a:off x="1264936" y="82623"/>
        <a:ext cx="2225819" cy="424316"/>
      </dsp:txXfrm>
    </dsp:sp>
    <dsp:sp modelId="{3CBDE5E6-9AA1-094B-935A-CD9FB54212F4}">
      <dsp:nvSpPr>
        <dsp:cNvPr id="0" name=""/>
        <dsp:cNvSpPr/>
      </dsp:nvSpPr>
      <dsp:spPr>
        <a:xfrm>
          <a:off x="0" y="890"/>
          <a:ext cx="1264935" cy="587783"/>
        </a:xfrm>
        <a:prstGeom prst="roundRect">
          <a:avLst/>
        </a:prstGeom>
        <a:solidFill>
          <a:srgbClr val="00174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GB" sz="3000" kern="1200" dirty="0">
              <a:latin typeface="Apple Symbols" panose="02000000000000000000" pitchFamily="2" charset="-79"/>
              <a:ea typeface="Apple Symbols" panose="02000000000000000000" pitchFamily="2" charset="-79"/>
              <a:cs typeface="Apple Symbols" panose="02000000000000000000" pitchFamily="2" charset="-79"/>
            </a:rPr>
            <a:t>Class 0</a:t>
          </a:r>
        </a:p>
      </dsp:txBody>
      <dsp:txXfrm>
        <a:off x="28693" y="29583"/>
        <a:ext cx="1207549" cy="530397"/>
      </dsp:txXfrm>
    </dsp:sp>
    <dsp:sp modelId="{ADF5F198-F81C-DA42-BA7E-F122A46A6E32}">
      <dsp:nvSpPr>
        <dsp:cNvPr id="0" name=""/>
        <dsp:cNvSpPr/>
      </dsp:nvSpPr>
      <dsp:spPr>
        <a:xfrm rot="5400000">
          <a:off x="2154209" y="-212432"/>
          <a:ext cx="470226" cy="2248774"/>
        </a:xfrm>
        <a:prstGeom prst="round2SameRect">
          <a:avLst/>
        </a:prstGeom>
        <a:solidFill>
          <a:schemeClr val="bg1">
            <a:lumMod val="85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51435" rIns="102870" bIns="51435" numCol="1" spcCol="1270" anchor="ctr" anchorCtr="0">
          <a:noAutofit/>
        </a:bodyPr>
        <a:lstStyle/>
        <a:p>
          <a:pPr marL="228600" lvl="1" indent="-228600" algn="l" defTabSz="1200150">
            <a:lnSpc>
              <a:spcPct val="90000"/>
            </a:lnSpc>
            <a:spcBef>
              <a:spcPct val="0"/>
            </a:spcBef>
            <a:spcAft>
              <a:spcPct val="15000"/>
            </a:spcAft>
            <a:buChar char="•"/>
          </a:pPr>
          <a:r>
            <a:rPr lang="en-GB" sz="2700" kern="1200" dirty="0">
              <a:latin typeface="Apple Symbols" panose="02000000000000000000" pitchFamily="2" charset="-79"/>
              <a:ea typeface="Apple Symbols" panose="02000000000000000000" pitchFamily="2" charset="-79"/>
              <a:cs typeface="Apple Symbols" panose="02000000000000000000" pitchFamily="2" charset="-79"/>
            </a:rPr>
            <a:t>NORMAL</a:t>
          </a:r>
        </a:p>
      </dsp:txBody>
      <dsp:txXfrm rot="-5400000">
        <a:off x="1264936" y="699796"/>
        <a:ext cx="2225819" cy="424316"/>
      </dsp:txXfrm>
    </dsp:sp>
    <dsp:sp modelId="{602B3487-0C28-3049-9903-1DDF9E70197A}">
      <dsp:nvSpPr>
        <dsp:cNvPr id="0" name=""/>
        <dsp:cNvSpPr/>
      </dsp:nvSpPr>
      <dsp:spPr>
        <a:xfrm>
          <a:off x="0" y="618062"/>
          <a:ext cx="1264935" cy="587783"/>
        </a:xfrm>
        <a:prstGeom prst="roundRect">
          <a:avLst/>
        </a:prstGeom>
        <a:solidFill>
          <a:srgbClr val="00174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GB" sz="3000" kern="1200" dirty="0">
              <a:latin typeface="Apple Symbols" panose="02000000000000000000" pitchFamily="2" charset="-79"/>
              <a:ea typeface="Apple Symbols" panose="02000000000000000000" pitchFamily="2" charset="-79"/>
              <a:cs typeface="Apple Symbols" panose="02000000000000000000" pitchFamily="2" charset="-79"/>
            </a:rPr>
            <a:t>Class 1</a:t>
          </a:r>
        </a:p>
      </dsp:txBody>
      <dsp:txXfrm>
        <a:off x="28693" y="646755"/>
        <a:ext cx="1207549" cy="530397"/>
      </dsp:txXfrm>
    </dsp:sp>
    <dsp:sp modelId="{DC9814CF-F529-2B44-A4FC-61041395AD51}">
      <dsp:nvSpPr>
        <dsp:cNvPr id="0" name=""/>
        <dsp:cNvSpPr/>
      </dsp:nvSpPr>
      <dsp:spPr>
        <a:xfrm rot="5400000">
          <a:off x="2154209" y="404739"/>
          <a:ext cx="470226" cy="2248774"/>
        </a:xfrm>
        <a:prstGeom prst="round2SameRect">
          <a:avLst/>
        </a:prstGeom>
        <a:solidFill>
          <a:schemeClr val="bg1">
            <a:lumMod val="85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51435" rIns="102870" bIns="51435" numCol="1" spcCol="1270" anchor="ctr" anchorCtr="0">
          <a:noAutofit/>
        </a:bodyPr>
        <a:lstStyle/>
        <a:p>
          <a:pPr marL="228600" lvl="1" indent="-228600" algn="l" defTabSz="1200150">
            <a:lnSpc>
              <a:spcPct val="90000"/>
            </a:lnSpc>
            <a:spcBef>
              <a:spcPct val="0"/>
            </a:spcBef>
            <a:spcAft>
              <a:spcPct val="15000"/>
            </a:spcAft>
            <a:buChar char="•"/>
          </a:pPr>
          <a:r>
            <a:rPr lang="en-GB" sz="2700" kern="1200" dirty="0">
              <a:latin typeface="Apple Symbols" panose="02000000000000000000" pitchFamily="2" charset="-79"/>
              <a:ea typeface="Apple Symbols" panose="02000000000000000000" pitchFamily="2" charset="-79"/>
              <a:cs typeface="Apple Symbols" panose="02000000000000000000" pitchFamily="2" charset="-79"/>
            </a:rPr>
            <a:t>PNEUMONIA</a:t>
          </a:r>
        </a:p>
      </dsp:txBody>
      <dsp:txXfrm rot="-5400000">
        <a:off x="1264936" y="1316968"/>
        <a:ext cx="2225819" cy="424316"/>
      </dsp:txXfrm>
    </dsp:sp>
    <dsp:sp modelId="{F5CB9976-0B9F-D140-B16D-FEA6953C202A}">
      <dsp:nvSpPr>
        <dsp:cNvPr id="0" name=""/>
        <dsp:cNvSpPr/>
      </dsp:nvSpPr>
      <dsp:spPr>
        <a:xfrm>
          <a:off x="0" y="1235235"/>
          <a:ext cx="1264935" cy="587783"/>
        </a:xfrm>
        <a:prstGeom prst="roundRect">
          <a:avLst/>
        </a:prstGeom>
        <a:solidFill>
          <a:srgbClr val="00174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GB" sz="3000" kern="1200" dirty="0">
              <a:latin typeface="Apple Symbols" panose="02000000000000000000" pitchFamily="2" charset="-79"/>
              <a:ea typeface="Apple Symbols" panose="02000000000000000000" pitchFamily="2" charset="-79"/>
              <a:cs typeface="Apple Symbols" panose="02000000000000000000" pitchFamily="2" charset="-79"/>
            </a:rPr>
            <a:t>Class 2</a:t>
          </a:r>
        </a:p>
      </dsp:txBody>
      <dsp:txXfrm>
        <a:off x="28693" y="1263928"/>
        <a:ext cx="1207549" cy="5303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27C56D-0849-464B-9267-6407C744231F}">
      <dsp:nvSpPr>
        <dsp:cNvPr id="0" name=""/>
        <dsp:cNvSpPr/>
      </dsp:nvSpPr>
      <dsp:spPr>
        <a:xfrm>
          <a:off x="855515" y="14742"/>
          <a:ext cx="2452866" cy="458309"/>
        </a:xfrm>
        <a:prstGeom prst="rightArrow">
          <a:avLst>
            <a:gd name="adj1" fmla="val 75000"/>
            <a:gd name="adj2" fmla="val 50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255" tIns="8255" rIns="8255" bIns="8255" numCol="1" spcCol="1270" anchor="t" anchorCtr="0">
          <a:noAutofit/>
        </a:bodyPr>
        <a:lstStyle/>
        <a:p>
          <a:pPr marL="114300" lvl="1" indent="-114300" algn="l" defTabSz="577850">
            <a:lnSpc>
              <a:spcPct val="90000"/>
            </a:lnSpc>
            <a:spcBef>
              <a:spcPct val="0"/>
            </a:spcBef>
            <a:spcAft>
              <a:spcPct val="15000"/>
            </a:spcAft>
            <a:buChar char="•"/>
          </a:pPr>
          <a:r>
            <a:rPr lang="en-GB" sz="1300" kern="1200" dirty="0">
              <a:latin typeface="Apple Symbols" panose="02000000000000000000" pitchFamily="2" charset="-79"/>
              <a:ea typeface="Apple Symbols" panose="02000000000000000000" pitchFamily="2" charset="-79"/>
              <a:cs typeface="Apple Symbols" panose="02000000000000000000" pitchFamily="2" charset="-79"/>
            </a:rPr>
            <a:t>Adam</a:t>
          </a:r>
        </a:p>
        <a:p>
          <a:pPr marL="114300" lvl="1" indent="-114300" algn="l" defTabSz="577850">
            <a:lnSpc>
              <a:spcPct val="90000"/>
            </a:lnSpc>
            <a:spcBef>
              <a:spcPct val="0"/>
            </a:spcBef>
            <a:spcAft>
              <a:spcPct val="15000"/>
            </a:spcAft>
            <a:buChar char="•"/>
          </a:pPr>
          <a:r>
            <a:rPr lang="en-GB" sz="1300" kern="1200" dirty="0">
              <a:latin typeface="Apple Symbols" panose="02000000000000000000" pitchFamily="2" charset="-79"/>
              <a:ea typeface="Apple Symbols" panose="02000000000000000000" pitchFamily="2" charset="-79"/>
              <a:cs typeface="Apple Symbols" panose="02000000000000000000" pitchFamily="2" charset="-79"/>
            </a:rPr>
            <a:t>Learning rate = 0.0001</a:t>
          </a:r>
        </a:p>
      </dsp:txBody>
      <dsp:txXfrm>
        <a:off x="855515" y="72031"/>
        <a:ext cx="2281000" cy="343731"/>
      </dsp:txXfrm>
    </dsp:sp>
    <dsp:sp modelId="{F7EF3AC4-7135-8F41-A763-1AA2B30A7D98}">
      <dsp:nvSpPr>
        <dsp:cNvPr id="0" name=""/>
        <dsp:cNvSpPr/>
      </dsp:nvSpPr>
      <dsp:spPr>
        <a:xfrm>
          <a:off x="0" y="14742"/>
          <a:ext cx="852376" cy="45830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GB" sz="1500" kern="1200" dirty="0">
              <a:latin typeface="Apple Symbols" panose="02000000000000000000" pitchFamily="2" charset="-79"/>
              <a:ea typeface="Apple Symbols" panose="02000000000000000000" pitchFamily="2" charset="-79"/>
              <a:cs typeface="Apple Symbols" panose="02000000000000000000" pitchFamily="2" charset="-79"/>
            </a:rPr>
            <a:t>Optimizer </a:t>
          </a:r>
        </a:p>
      </dsp:txBody>
      <dsp:txXfrm>
        <a:off x="22373" y="37115"/>
        <a:ext cx="807630" cy="413563"/>
      </dsp:txXfrm>
    </dsp:sp>
    <dsp:sp modelId="{B0CDBC48-D943-4241-A5F0-EB6A83A92F99}">
      <dsp:nvSpPr>
        <dsp:cNvPr id="0" name=""/>
        <dsp:cNvSpPr/>
      </dsp:nvSpPr>
      <dsp:spPr>
        <a:xfrm>
          <a:off x="856675" y="504258"/>
          <a:ext cx="2449931" cy="458309"/>
        </a:xfrm>
        <a:prstGeom prst="rightArrow">
          <a:avLst>
            <a:gd name="adj1" fmla="val 75000"/>
            <a:gd name="adj2" fmla="val 50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255" tIns="8255" rIns="8255" bIns="8255" numCol="1" spcCol="1270" anchor="t" anchorCtr="0">
          <a:noAutofit/>
        </a:bodyPr>
        <a:lstStyle/>
        <a:p>
          <a:pPr marL="114300" lvl="1" indent="-114300" algn="l" defTabSz="577850">
            <a:lnSpc>
              <a:spcPct val="150000"/>
            </a:lnSpc>
            <a:spcBef>
              <a:spcPct val="0"/>
            </a:spcBef>
            <a:spcAft>
              <a:spcPct val="15000"/>
            </a:spcAft>
            <a:buChar char="•"/>
          </a:pPr>
          <a:r>
            <a:rPr lang="en-GB" sz="1300" kern="1200" dirty="0">
              <a:latin typeface="Apple Symbols" panose="02000000000000000000" pitchFamily="2" charset="-79"/>
              <a:ea typeface="Apple Symbols" panose="02000000000000000000" pitchFamily="2" charset="-79"/>
              <a:cs typeface="Apple Symbols" panose="02000000000000000000" pitchFamily="2" charset="-79"/>
            </a:rPr>
            <a:t>Categorical cross entropy</a:t>
          </a:r>
        </a:p>
      </dsp:txBody>
      <dsp:txXfrm>
        <a:off x="856675" y="561547"/>
        <a:ext cx="2278065" cy="343731"/>
      </dsp:txXfrm>
    </dsp:sp>
    <dsp:sp modelId="{A675FA40-78B2-234C-916D-7ADD92582F6D}">
      <dsp:nvSpPr>
        <dsp:cNvPr id="0" name=""/>
        <dsp:cNvSpPr/>
      </dsp:nvSpPr>
      <dsp:spPr>
        <a:xfrm>
          <a:off x="0" y="504376"/>
          <a:ext cx="854900" cy="45830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GB" sz="1500" kern="1200" dirty="0">
              <a:latin typeface="Apple Symbols" panose="02000000000000000000" pitchFamily="2" charset="-79"/>
              <a:ea typeface="Apple Symbols" panose="02000000000000000000" pitchFamily="2" charset="-79"/>
              <a:cs typeface="Apple Symbols" panose="02000000000000000000" pitchFamily="2" charset="-79"/>
            </a:rPr>
            <a:t>Loss</a:t>
          </a:r>
        </a:p>
      </dsp:txBody>
      <dsp:txXfrm>
        <a:off x="22373" y="526749"/>
        <a:ext cx="810154" cy="41356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27C56D-0849-464B-9267-6407C744231F}">
      <dsp:nvSpPr>
        <dsp:cNvPr id="0" name=""/>
        <dsp:cNvSpPr/>
      </dsp:nvSpPr>
      <dsp:spPr>
        <a:xfrm>
          <a:off x="1005208" y="26069"/>
          <a:ext cx="2781638" cy="810459"/>
        </a:xfrm>
        <a:prstGeom prst="rightArrow">
          <a:avLst>
            <a:gd name="adj1" fmla="val 75000"/>
            <a:gd name="adj2" fmla="val 50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t" anchorCtr="0">
          <a:noAutofit/>
        </a:bodyPr>
        <a:lstStyle/>
        <a:p>
          <a:pPr marL="285750" lvl="1" indent="-285750" algn="l" defTabSz="1244600">
            <a:lnSpc>
              <a:spcPct val="150000"/>
            </a:lnSpc>
            <a:spcBef>
              <a:spcPct val="0"/>
            </a:spcBef>
            <a:spcAft>
              <a:spcPct val="15000"/>
            </a:spcAft>
            <a:buChar char="•"/>
          </a:pPr>
          <a:r>
            <a:rPr lang="en-GB" sz="2800" kern="1200" dirty="0">
              <a:latin typeface="Apple Symbols" panose="02000000000000000000" pitchFamily="2" charset="-79"/>
              <a:ea typeface="Apple Symbols" panose="02000000000000000000" pitchFamily="2" charset="-79"/>
              <a:cs typeface="Apple Symbols" panose="02000000000000000000" pitchFamily="2" charset="-79"/>
            </a:rPr>
            <a:t>Size=(3,3)</a:t>
          </a:r>
        </a:p>
      </dsp:txBody>
      <dsp:txXfrm>
        <a:off x="1005208" y="127376"/>
        <a:ext cx="2477716" cy="607845"/>
      </dsp:txXfrm>
    </dsp:sp>
    <dsp:sp modelId="{F7EF3AC4-7135-8F41-A763-1AA2B30A7D98}">
      <dsp:nvSpPr>
        <dsp:cNvPr id="0" name=""/>
        <dsp:cNvSpPr/>
      </dsp:nvSpPr>
      <dsp:spPr>
        <a:xfrm>
          <a:off x="0" y="26069"/>
          <a:ext cx="1001145" cy="81045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GB" sz="2000" kern="1200" dirty="0">
              <a:latin typeface="Apple Symbols" panose="02000000000000000000" pitchFamily="2" charset="-79"/>
              <a:ea typeface="Apple Symbols" panose="02000000000000000000" pitchFamily="2" charset="-79"/>
              <a:cs typeface="Apple Symbols" panose="02000000000000000000" pitchFamily="2" charset="-79"/>
            </a:rPr>
            <a:t> Kernel </a:t>
          </a:r>
        </a:p>
      </dsp:txBody>
      <dsp:txXfrm>
        <a:off x="39563" y="65632"/>
        <a:ext cx="922019" cy="731333"/>
      </dsp:txXfrm>
    </dsp:sp>
    <dsp:sp modelId="{B0CDBC48-D943-4241-A5F0-EB6A83A92F99}">
      <dsp:nvSpPr>
        <dsp:cNvPr id="0" name=""/>
        <dsp:cNvSpPr/>
      </dsp:nvSpPr>
      <dsp:spPr>
        <a:xfrm>
          <a:off x="1000466" y="891712"/>
          <a:ext cx="2784462" cy="810459"/>
        </a:xfrm>
        <a:prstGeom prst="rightArrow">
          <a:avLst>
            <a:gd name="adj1" fmla="val 75000"/>
            <a:gd name="adj2" fmla="val 50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t" anchorCtr="0">
          <a:noAutofit/>
        </a:bodyPr>
        <a:lstStyle/>
        <a:p>
          <a:pPr marL="285750" lvl="1" indent="-285750" algn="l" defTabSz="1244600">
            <a:lnSpc>
              <a:spcPct val="150000"/>
            </a:lnSpc>
            <a:spcBef>
              <a:spcPct val="0"/>
            </a:spcBef>
            <a:spcAft>
              <a:spcPct val="15000"/>
            </a:spcAft>
            <a:buChar char="•"/>
          </a:pPr>
          <a:r>
            <a:rPr lang="en-GB" sz="2800" kern="1200" dirty="0">
              <a:latin typeface="Apple Symbols" panose="02000000000000000000" pitchFamily="2" charset="-79"/>
              <a:ea typeface="Apple Symbols" panose="02000000000000000000" pitchFamily="2" charset="-79"/>
              <a:cs typeface="Apple Symbols" panose="02000000000000000000" pitchFamily="2" charset="-79"/>
            </a:rPr>
            <a:t>Rate = 0.2 , 0.1</a:t>
          </a:r>
        </a:p>
      </dsp:txBody>
      <dsp:txXfrm>
        <a:off x="1000466" y="993019"/>
        <a:ext cx="2480540" cy="607845"/>
      </dsp:txXfrm>
    </dsp:sp>
    <dsp:sp modelId="{A675FA40-78B2-234C-916D-7ADD92582F6D}">
      <dsp:nvSpPr>
        <dsp:cNvPr id="0" name=""/>
        <dsp:cNvSpPr/>
      </dsp:nvSpPr>
      <dsp:spPr>
        <a:xfrm>
          <a:off x="9000" y="891920"/>
          <a:ext cx="998548" cy="81045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GB" sz="2000" kern="1200" dirty="0">
              <a:latin typeface="Apple Symbols" panose="02000000000000000000" pitchFamily="2" charset="-79"/>
              <a:ea typeface="Apple Symbols" panose="02000000000000000000" pitchFamily="2" charset="-79"/>
              <a:cs typeface="Apple Symbols" panose="02000000000000000000" pitchFamily="2" charset="-79"/>
            </a:rPr>
            <a:t>Dropout</a:t>
          </a:r>
        </a:p>
      </dsp:txBody>
      <dsp:txXfrm>
        <a:off x="48563" y="931483"/>
        <a:ext cx="919422" cy="7313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27C56D-0849-464B-9267-6407C744231F}">
      <dsp:nvSpPr>
        <dsp:cNvPr id="0" name=""/>
        <dsp:cNvSpPr/>
      </dsp:nvSpPr>
      <dsp:spPr>
        <a:xfrm>
          <a:off x="855515" y="14742"/>
          <a:ext cx="2452866" cy="458309"/>
        </a:xfrm>
        <a:prstGeom prst="rightArrow">
          <a:avLst>
            <a:gd name="adj1" fmla="val 75000"/>
            <a:gd name="adj2" fmla="val 50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GB" sz="1800" kern="1200" dirty="0">
              <a:latin typeface="Apple Symbols" panose="02000000000000000000" pitchFamily="2" charset="-79"/>
              <a:ea typeface="Apple Symbols" panose="02000000000000000000" pitchFamily="2" charset="-79"/>
              <a:cs typeface="Apple Symbols" panose="02000000000000000000" pitchFamily="2" charset="-79"/>
            </a:rPr>
            <a:t>32</a:t>
          </a:r>
        </a:p>
      </dsp:txBody>
      <dsp:txXfrm>
        <a:off x="855515" y="72031"/>
        <a:ext cx="2281000" cy="343731"/>
      </dsp:txXfrm>
    </dsp:sp>
    <dsp:sp modelId="{F7EF3AC4-7135-8F41-A763-1AA2B30A7D98}">
      <dsp:nvSpPr>
        <dsp:cNvPr id="0" name=""/>
        <dsp:cNvSpPr/>
      </dsp:nvSpPr>
      <dsp:spPr>
        <a:xfrm>
          <a:off x="20735" y="0"/>
          <a:ext cx="852376" cy="45830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GB" sz="1500" kern="1200" dirty="0">
              <a:latin typeface="Apple Symbols" panose="02000000000000000000" pitchFamily="2" charset="-79"/>
              <a:ea typeface="Apple Symbols" panose="02000000000000000000" pitchFamily="2" charset="-79"/>
              <a:cs typeface="Apple Symbols" panose="02000000000000000000" pitchFamily="2" charset="-79"/>
            </a:rPr>
            <a:t>Batch size </a:t>
          </a:r>
        </a:p>
      </dsp:txBody>
      <dsp:txXfrm>
        <a:off x="43108" y="22373"/>
        <a:ext cx="807630" cy="413563"/>
      </dsp:txXfrm>
    </dsp:sp>
    <dsp:sp modelId="{B0CDBC48-D943-4241-A5F0-EB6A83A92F99}">
      <dsp:nvSpPr>
        <dsp:cNvPr id="0" name=""/>
        <dsp:cNvSpPr/>
      </dsp:nvSpPr>
      <dsp:spPr>
        <a:xfrm>
          <a:off x="856675" y="504258"/>
          <a:ext cx="2449931" cy="458309"/>
        </a:xfrm>
        <a:prstGeom prst="rightArrow">
          <a:avLst>
            <a:gd name="adj1" fmla="val 75000"/>
            <a:gd name="adj2" fmla="val 50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150000"/>
            </a:lnSpc>
            <a:spcBef>
              <a:spcPct val="0"/>
            </a:spcBef>
            <a:spcAft>
              <a:spcPct val="15000"/>
            </a:spcAft>
            <a:buChar char="•"/>
          </a:pPr>
          <a:r>
            <a:rPr lang="en-GB" sz="1800" kern="1200" dirty="0">
              <a:latin typeface="Apple Symbols" panose="02000000000000000000" pitchFamily="2" charset="-79"/>
              <a:ea typeface="Apple Symbols" panose="02000000000000000000" pitchFamily="2" charset="-79"/>
              <a:cs typeface="Apple Symbols" panose="02000000000000000000" pitchFamily="2" charset="-79"/>
            </a:rPr>
            <a:t>20</a:t>
          </a:r>
        </a:p>
      </dsp:txBody>
      <dsp:txXfrm>
        <a:off x="856675" y="561547"/>
        <a:ext cx="2278065" cy="343731"/>
      </dsp:txXfrm>
    </dsp:sp>
    <dsp:sp modelId="{A675FA40-78B2-234C-916D-7ADD92582F6D}">
      <dsp:nvSpPr>
        <dsp:cNvPr id="0" name=""/>
        <dsp:cNvSpPr/>
      </dsp:nvSpPr>
      <dsp:spPr>
        <a:xfrm>
          <a:off x="0" y="504376"/>
          <a:ext cx="854900" cy="45830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GB" sz="1500" kern="1200" dirty="0">
              <a:latin typeface="Apple Symbols" panose="02000000000000000000" pitchFamily="2" charset="-79"/>
              <a:ea typeface="Apple Symbols" panose="02000000000000000000" pitchFamily="2" charset="-79"/>
              <a:cs typeface="Apple Symbols" panose="02000000000000000000" pitchFamily="2" charset="-79"/>
            </a:rPr>
            <a:t>epoch</a:t>
          </a:r>
        </a:p>
      </dsp:txBody>
      <dsp:txXfrm>
        <a:off x="22373" y="526749"/>
        <a:ext cx="810154" cy="41356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01CC27-8A35-FC43-BE0F-B4AEAB83E9DF}">
      <dsp:nvSpPr>
        <dsp:cNvPr id="0" name=""/>
        <dsp:cNvSpPr/>
      </dsp:nvSpPr>
      <dsp:spPr>
        <a:xfrm rot="5400000">
          <a:off x="991564" y="-378715"/>
          <a:ext cx="224472" cy="1038871"/>
        </a:xfrm>
        <a:prstGeom prst="round2SameRect">
          <a:avLst/>
        </a:prstGeom>
        <a:solidFill>
          <a:schemeClr val="bg1">
            <a:lumMod val="75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GB" sz="1300" kern="1200" dirty="0">
              <a:latin typeface="Apple Symbols" panose="02000000000000000000" pitchFamily="2" charset="-79"/>
              <a:ea typeface="Apple Symbols" panose="02000000000000000000" pitchFamily="2" charset="-79"/>
              <a:cs typeface="Apple Symbols" panose="02000000000000000000" pitchFamily="2" charset="-79"/>
            </a:rPr>
            <a:t>COVID-19</a:t>
          </a:r>
        </a:p>
      </dsp:txBody>
      <dsp:txXfrm rot="-5400000">
        <a:off x="584365" y="39442"/>
        <a:ext cx="1027913" cy="202556"/>
      </dsp:txXfrm>
    </dsp:sp>
    <dsp:sp modelId="{3CBDE5E6-9AA1-094B-935A-CD9FB54212F4}">
      <dsp:nvSpPr>
        <dsp:cNvPr id="0" name=""/>
        <dsp:cNvSpPr/>
      </dsp:nvSpPr>
      <dsp:spPr>
        <a:xfrm>
          <a:off x="0" y="425"/>
          <a:ext cx="584365" cy="280591"/>
        </a:xfrm>
        <a:prstGeom prst="roundRect">
          <a:avLst/>
        </a:prstGeom>
        <a:solidFill>
          <a:srgbClr val="00174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GB" sz="1300" kern="1200" dirty="0">
              <a:latin typeface="Apple Symbols" panose="02000000000000000000" pitchFamily="2" charset="-79"/>
              <a:ea typeface="Apple Symbols" panose="02000000000000000000" pitchFamily="2" charset="-79"/>
              <a:cs typeface="Apple Symbols" panose="02000000000000000000" pitchFamily="2" charset="-79"/>
            </a:rPr>
            <a:t>Class 0</a:t>
          </a:r>
        </a:p>
      </dsp:txBody>
      <dsp:txXfrm>
        <a:off x="13697" y="14122"/>
        <a:ext cx="556971" cy="253197"/>
      </dsp:txXfrm>
    </dsp:sp>
    <dsp:sp modelId="{ADF5F198-F81C-DA42-BA7E-F122A46A6E32}">
      <dsp:nvSpPr>
        <dsp:cNvPr id="0" name=""/>
        <dsp:cNvSpPr/>
      </dsp:nvSpPr>
      <dsp:spPr>
        <a:xfrm rot="5400000">
          <a:off x="991564" y="-84094"/>
          <a:ext cx="224472" cy="1038871"/>
        </a:xfrm>
        <a:prstGeom prst="round2SameRect">
          <a:avLst/>
        </a:prstGeom>
        <a:solidFill>
          <a:schemeClr val="bg1">
            <a:lumMod val="85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GB" sz="1300" kern="1200" dirty="0">
              <a:latin typeface="Apple Symbols" panose="02000000000000000000" pitchFamily="2" charset="-79"/>
              <a:ea typeface="Apple Symbols" panose="02000000000000000000" pitchFamily="2" charset="-79"/>
              <a:cs typeface="Apple Symbols" panose="02000000000000000000" pitchFamily="2" charset="-79"/>
            </a:rPr>
            <a:t>NORMAL</a:t>
          </a:r>
        </a:p>
      </dsp:txBody>
      <dsp:txXfrm rot="-5400000">
        <a:off x="584365" y="334063"/>
        <a:ext cx="1027913" cy="202556"/>
      </dsp:txXfrm>
    </dsp:sp>
    <dsp:sp modelId="{602B3487-0C28-3049-9903-1DDF9E70197A}">
      <dsp:nvSpPr>
        <dsp:cNvPr id="0" name=""/>
        <dsp:cNvSpPr/>
      </dsp:nvSpPr>
      <dsp:spPr>
        <a:xfrm>
          <a:off x="0" y="295045"/>
          <a:ext cx="584365" cy="280591"/>
        </a:xfrm>
        <a:prstGeom prst="roundRect">
          <a:avLst/>
        </a:prstGeom>
        <a:solidFill>
          <a:srgbClr val="00174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GB" sz="1300" kern="1200" dirty="0">
              <a:latin typeface="Apple Symbols" panose="02000000000000000000" pitchFamily="2" charset="-79"/>
              <a:ea typeface="Apple Symbols" panose="02000000000000000000" pitchFamily="2" charset="-79"/>
              <a:cs typeface="Apple Symbols" panose="02000000000000000000" pitchFamily="2" charset="-79"/>
            </a:rPr>
            <a:t>Class 1</a:t>
          </a:r>
        </a:p>
      </dsp:txBody>
      <dsp:txXfrm>
        <a:off x="13697" y="308742"/>
        <a:ext cx="556971" cy="253197"/>
      </dsp:txXfrm>
    </dsp:sp>
    <dsp:sp modelId="{DC9814CF-F529-2B44-A4FC-61041395AD51}">
      <dsp:nvSpPr>
        <dsp:cNvPr id="0" name=""/>
        <dsp:cNvSpPr/>
      </dsp:nvSpPr>
      <dsp:spPr>
        <a:xfrm rot="5400000">
          <a:off x="991564" y="210526"/>
          <a:ext cx="224472" cy="1038871"/>
        </a:xfrm>
        <a:prstGeom prst="round2SameRect">
          <a:avLst/>
        </a:prstGeom>
        <a:solidFill>
          <a:schemeClr val="bg1">
            <a:lumMod val="85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GB" sz="1300" kern="1200" dirty="0">
              <a:latin typeface="Apple Symbols" panose="02000000000000000000" pitchFamily="2" charset="-79"/>
              <a:ea typeface="Apple Symbols" panose="02000000000000000000" pitchFamily="2" charset="-79"/>
              <a:cs typeface="Apple Symbols" panose="02000000000000000000" pitchFamily="2" charset="-79"/>
            </a:rPr>
            <a:t>PNEUMONIA</a:t>
          </a:r>
        </a:p>
      </dsp:txBody>
      <dsp:txXfrm rot="-5400000">
        <a:off x="584365" y="628683"/>
        <a:ext cx="1027913" cy="202556"/>
      </dsp:txXfrm>
    </dsp:sp>
    <dsp:sp modelId="{F5CB9976-0B9F-D140-B16D-FEA6953C202A}">
      <dsp:nvSpPr>
        <dsp:cNvPr id="0" name=""/>
        <dsp:cNvSpPr/>
      </dsp:nvSpPr>
      <dsp:spPr>
        <a:xfrm>
          <a:off x="0" y="589666"/>
          <a:ext cx="584365" cy="280591"/>
        </a:xfrm>
        <a:prstGeom prst="roundRect">
          <a:avLst/>
        </a:prstGeom>
        <a:solidFill>
          <a:srgbClr val="00174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GB" sz="1300" kern="1200" dirty="0">
              <a:latin typeface="Apple Symbols" panose="02000000000000000000" pitchFamily="2" charset="-79"/>
              <a:ea typeface="Apple Symbols" panose="02000000000000000000" pitchFamily="2" charset="-79"/>
              <a:cs typeface="Apple Symbols" panose="02000000000000000000" pitchFamily="2" charset="-79"/>
            </a:rPr>
            <a:t>Class 2</a:t>
          </a:r>
        </a:p>
      </dsp:txBody>
      <dsp:txXfrm>
        <a:off x="13697" y="603363"/>
        <a:ext cx="556971" cy="25319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2F974D-3071-FC42-8818-ACD880EF6193}">
      <dsp:nvSpPr>
        <dsp:cNvPr id="0" name=""/>
        <dsp:cNvSpPr/>
      </dsp:nvSpPr>
      <dsp:spPr>
        <a:xfrm>
          <a:off x="0" y="132998"/>
          <a:ext cx="2641995" cy="1585197"/>
        </a:xfrm>
        <a:prstGeom prst="roundRect">
          <a:avLst>
            <a:gd name="adj" fmla="val 10000"/>
          </a:avLst>
        </a:prstGeom>
        <a:solidFill>
          <a:srgbClr val="002060"/>
        </a:solidFill>
        <a:ln w="12700" cap="flat" cmpd="sng" algn="ctr">
          <a:solidFill>
            <a:srgbClr val="00206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solidFill>
                <a:schemeClr val="bg1"/>
              </a:solidFill>
              <a:latin typeface="Apple Symbols" panose="02000000000000000000" pitchFamily="2" charset="-79"/>
              <a:ea typeface="Apple Symbols" panose="02000000000000000000" pitchFamily="2" charset="-79"/>
              <a:cs typeface="Apple Symbols" panose="02000000000000000000" pitchFamily="2" charset="-79"/>
            </a:rPr>
            <a:t>(Base-model)</a:t>
          </a:r>
        </a:p>
        <a:p>
          <a:pPr marL="0" lvl="0" indent="0" algn="ctr" defTabSz="977900">
            <a:lnSpc>
              <a:spcPct val="90000"/>
            </a:lnSpc>
            <a:spcBef>
              <a:spcPct val="0"/>
            </a:spcBef>
            <a:spcAft>
              <a:spcPct val="35000"/>
            </a:spcAft>
            <a:buNone/>
          </a:pPr>
          <a:r>
            <a:rPr lang="en-GB" sz="2200" kern="1200" dirty="0">
              <a:solidFill>
                <a:schemeClr val="bg1"/>
              </a:solidFill>
              <a:latin typeface="Apple Symbols" panose="02000000000000000000" pitchFamily="2" charset="-79"/>
              <a:ea typeface="Apple Symbols" panose="02000000000000000000" pitchFamily="2" charset="-79"/>
              <a:cs typeface="Apple Symbols" panose="02000000000000000000" pitchFamily="2" charset="-79"/>
            </a:rPr>
            <a:t>DenseNet121</a:t>
          </a:r>
        </a:p>
      </dsp:txBody>
      <dsp:txXfrm>
        <a:off x="46429" y="179427"/>
        <a:ext cx="2549137" cy="1492339"/>
      </dsp:txXfrm>
    </dsp:sp>
    <dsp:sp modelId="{ED2FBE7A-1F35-F24E-B767-EBD374E2313D}">
      <dsp:nvSpPr>
        <dsp:cNvPr id="0" name=""/>
        <dsp:cNvSpPr/>
      </dsp:nvSpPr>
      <dsp:spPr>
        <a:xfrm rot="21587639">
          <a:off x="2908403" y="591266"/>
          <a:ext cx="564791" cy="655214"/>
        </a:xfrm>
        <a:prstGeom prst="rightArrow">
          <a:avLst>
            <a:gd name="adj1" fmla="val 60000"/>
            <a:gd name="adj2" fmla="val 50000"/>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a:off x="2908404" y="722614"/>
        <a:ext cx="395354" cy="393128"/>
      </dsp:txXfrm>
    </dsp:sp>
    <dsp:sp modelId="{71890FE1-AAD6-E34C-8564-0B037182B09F}">
      <dsp:nvSpPr>
        <dsp:cNvPr id="0" name=""/>
        <dsp:cNvSpPr/>
      </dsp:nvSpPr>
      <dsp:spPr>
        <a:xfrm>
          <a:off x="3707633" y="119667"/>
          <a:ext cx="2641995" cy="1585197"/>
        </a:xfrm>
        <a:prstGeom prst="roundRect">
          <a:avLst>
            <a:gd name="adj" fmla="val 10000"/>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latin typeface="Apple Symbols" panose="02000000000000000000" pitchFamily="2" charset="-79"/>
              <a:ea typeface="Apple Symbols" panose="02000000000000000000" pitchFamily="2" charset="-79"/>
              <a:cs typeface="Apple Symbols" panose="02000000000000000000" pitchFamily="2" charset="-79"/>
            </a:rPr>
            <a:t>GlobalAveragepooling2D</a:t>
          </a:r>
        </a:p>
      </dsp:txBody>
      <dsp:txXfrm>
        <a:off x="3754062" y="166096"/>
        <a:ext cx="2549137" cy="1492339"/>
      </dsp:txXfrm>
    </dsp:sp>
    <dsp:sp modelId="{304C9032-3905-564D-8441-962D0A53A433}">
      <dsp:nvSpPr>
        <dsp:cNvPr id="0" name=""/>
        <dsp:cNvSpPr/>
      </dsp:nvSpPr>
      <dsp:spPr>
        <a:xfrm>
          <a:off x="6613828" y="584658"/>
          <a:ext cx="560103" cy="655214"/>
        </a:xfrm>
        <a:prstGeom prst="rightArrow">
          <a:avLst>
            <a:gd name="adj1" fmla="val 60000"/>
            <a:gd name="adj2" fmla="val 50000"/>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a:off x="6613828" y="715701"/>
        <a:ext cx="392072" cy="393128"/>
      </dsp:txXfrm>
    </dsp:sp>
    <dsp:sp modelId="{79F36BC2-9041-2146-9F45-0E45BA051486}">
      <dsp:nvSpPr>
        <dsp:cNvPr id="0" name=""/>
        <dsp:cNvSpPr/>
      </dsp:nvSpPr>
      <dsp:spPr>
        <a:xfrm>
          <a:off x="7406427" y="119667"/>
          <a:ext cx="2641995" cy="1585197"/>
        </a:xfrm>
        <a:prstGeom prst="roundRect">
          <a:avLst>
            <a:gd name="adj" fmla="val 10000"/>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latin typeface="Apple Symbols" panose="02000000000000000000" pitchFamily="2" charset="-79"/>
              <a:ea typeface="Apple Symbols" panose="02000000000000000000" pitchFamily="2" charset="-79"/>
              <a:cs typeface="Apple Symbols" panose="02000000000000000000" pitchFamily="2" charset="-79"/>
            </a:rPr>
            <a:t>Dense (3)</a:t>
          </a:r>
        </a:p>
      </dsp:txBody>
      <dsp:txXfrm>
        <a:off x="7452856" y="166096"/>
        <a:ext cx="2549137" cy="149233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76BE4F-00DF-3B4D-AB5F-27B905A1A1C0}">
      <dsp:nvSpPr>
        <dsp:cNvPr id="0" name=""/>
        <dsp:cNvSpPr/>
      </dsp:nvSpPr>
      <dsp:spPr>
        <a:xfrm>
          <a:off x="-2911322" y="-448545"/>
          <a:ext cx="3473517" cy="3473517"/>
        </a:xfrm>
        <a:prstGeom prst="blockArc">
          <a:avLst>
            <a:gd name="adj1" fmla="val 18900000"/>
            <a:gd name="adj2" fmla="val 2700000"/>
            <a:gd name="adj3" fmla="val 622"/>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07AFFE9-1A26-4B4B-8AB4-3E9795B2B57C}">
      <dsp:nvSpPr>
        <dsp:cNvPr id="0" name=""/>
        <dsp:cNvSpPr/>
      </dsp:nvSpPr>
      <dsp:spPr>
        <a:xfrm>
          <a:off x="382724" y="268458"/>
          <a:ext cx="4897125" cy="515285"/>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9008" tIns="76200" rIns="76200" bIns="76200" numCol="1" spcCol="1270" anchor="ctr" anchorCtr="0">
          <a:noAutofit/>
        </a:bodyPr>
        <a:lstStyle/>
        <a:p>
          <a:pPr marL="0" lvl="0" indent="0" algn="l" defTabSz="1333500">
            <a:lnSpc>
              <a:spcPct val="90000"/>
            </a:lnSpc>
            <a:spcBef>
              <a:spcPct val="0"/>
            </a:spcBef>
            <a:spcAft>
              <a:spcPct val="35000"/>
            </a:spcAft>
            <a:buNone/>
          </a:pPr>
          <a:r>
            <a:rPr lang="en-GB" sz="3000" kern="1200" dirty="0">
              <a:latin typeface="Apple Symbols" panose="02000000000000000000" pitchFamily="2" charset="-79"/>
              <a:ea typeface="Apple Symbols" panose="02000000000000000000" pitchFamily="2" charset="-79"/>
              <a:cs typeface="Apple Symbols" panose="02000000000000000000" pitchFamily="2" charset="-79"/>
            </a:rPr>
            <a:t> CLASS 0 = COVID-19 </a:t>
          </a:r>
        </a:p>
      </dsp:txBody>
      <dsp:txXfrm>
        <a:off x="382724" y="268458"/>
        <a:ext cx="4897125" cy="515285"/>
      </dsp:txXfrm>
    </dsp:sp>
    <dsp:sp modelId="{210D0C09-9472-E34C-9AF9-76FC560147B8}">
      <dsp:nvSpPr>
        <dsp:cNvPr id="0" name=""/>
        <dsp:cNvSpPr/>
      </dsp:nvSpPr>
      <dsp:spPr>
        <a:xfrm>
          <a:off x="39417" y="193232"/>
          <a:ext cx="644106" cy="644106"/>
        </a:xfrm>
        <a:prstGeom prst="ellipse">
          <a:avLst/>
        </a:prstGeom>
        <a:solidFill>
          <a:schemeClr val="lt1">
            <a:hueOff val="0"/>
            <a:satOff val="0"/>
            <a:lumOff val="0"/>
            <a:alphaOff val="0"/>
          </a:schemeClr>
        </a:solidFill>
        <a:ln w="12700" cap="flat" cmpd="sng" algn="ctr">
          <a:solidFill>
            <a:srgbClr val="002060"/>
          </a:solidFill>
          <a:prstDash val="solid"/>
          <a:miter lim="800000"/>
        </a:ln>
        <a:effectLst/>
      </dsp:spPr>
      <dsp:style>
        <a:lnRef idx="2">
          <a:scrgbClr r="0" g="0" b="0"/>
        </a:lnRef>
        <a:fillRef idx="1">
          <a:scrgbClr r="0" g="0" b="0"/>
        </a:fillRef>
        <a:effectRef idx="0">
          <a:scrgbClr r="0" g="0" b="0"/>
        </a:effectRef>
        <a:fontRef idx="minor"/>
      </dsp:style>
    </dsp:sp>
    <dsp:sp modelId="{D3FCA159-96A6-A14F-B473-9CFF5E15BE51}">
      <dsp:nvSpPr>
        <dsp:cNvPr id="0" name=""/>
        <dsp:cNvSpPr/>
      </dsp:nvSpPr>
      <dsp:spPr>
        <a:xfrm>
          <a:off x="548777" y="1030570"/>
          <a:ext cx="4709818" cy="515285"/>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9008" tIns="76200" rIns="76200" bIns="76200" numCol="1" spcCol="1270" anchor="ctr" anchorCtr="0">
          <a:noAutofit/>
        </a:bodyPr>
        <a:lstStyle/>
        <a:p>
          <a:pPr marL="0" lvl="0" indent="0" algn="l" defTabSz="1333500">
            <a:lnSpc>
              <a:spcPct val="90000"/>
            </a:lnSpc>
            <a:spcBef>
              <a:spcPct val="0"/>
            </a:spcBef>
            <a:spcAft>
              <a:spcPct val="35000"/>
            </a:spcAft>
            <a:buNone/>
          </a:pPr>
          <a:r>
            <a:rPr lang="en-GB" sz="3000" kern="1200" dirty="0">
              <a:latin typeface="Apple Symbols" panose="02000000000000000000" pitchFamily="2" charset="-79"/>
              <a:ea typeface="Apple Symbols" panose="02000000000000000000" pitchFamily="2" charset="-79"/>
              <a:cs typeface="Apple Symbols" panose="02000000000000000000" pitchFamily="2" charset="-79"/>
            </a:rPr>
            <a:t>CLASS 1 = NORMAL</a:t>
          </a:r>
        </a:p>
      </dsp:txBody>
      <dsp:txXfrm>
        <a:off x="548777" y="1030570"/>
        <a:ext cx="4709818" cy="515285"/>
      </dsp:txXfrm>
    </dsp:sp>
    <dsp:sp modelId="{BA9B46EE-817C-DE4D-AAAE-44B7FA96CE8C}">
      <dsp:nvSpPr>
        <dsp:cNvPr id="0" name=""/>
        <dsp:cNvSpPr/>
      </dsp:nvSpPr>
      <dsp:spPr>
        <a:xfrm>
          <a:off x="226723" y="966160"/>
          <a:ext cx="644106" cy="644106"/>
        </a:xfrm>
        <a:prstGeom prst="ellipse">
          <a:avLst/>
        </a:prstGeom>
        <a:solidFill>
          <a:schemeClr val="lt1">
            <a:hueOff val="0"/>
            <a:satOff val="0"/>
            <a:lumOff val="0"/>
            <a:alphaOff val="0"/>
          </a:schemeClr>
        </a:solidFill>
        <a:ln w="12700" cap="flat" cmpd="sng" algn="ctr">
          <a:solidFill>
            <a:srgbClr val="002060"/>
          </a:solidFill>
          <a:prstDash val="solid"/>
          <a:miter lim="800000"/>
        </a:ln>
        <a:effectLst/>
      </dsp:spPr>
      <dsp:style>
        <a:lnRef idx="2">
          <a:scrgbClr r="0" g="0" b="0"/>
        </a:lnRef>
        <a:fillRef idx="1">
          <a:scrgbClr r="0" g="0" b="0"/>
        </a:fillRef>
        <a:effectRef idx="0">
          <a:scrgbClr r="0" g="0" b="0"/>
        </a:effectRef>
        <a:fontRef idx="minor"/>
      </dsp:style>
    </dsp:sp>
    <dsp:sp modelId="{43178135-6E2A-9541-98CF-4614D7F379DB}">
      <dsp:nvSpPr>
        <dsp:cNvPr id="0" name=""/>
        <dsp:cNvSpPr/>
      </dsp:nvSpPr>
      <dsp:spPr>
        <a:xfrm>
          <a:off x="361470" y="1803498"/>
          <a:ext cx="4897125" cy="515285"/>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9008" tIns="76200" rIns="76200" bIns="76200" numCol="1" spcCol="1270" anchor="ctr" anchorCtr="0">
          <a:noAutofit/>
        </a:bodyPr>
        <a:lstStyle/>
        <a:p>
          <a:pPr marL="0" lvl="0" indent="0" algn="l" defTabSz="1333500">
            <a:lnSpc>
              <a:spcPct val="90000"/>
            </a:lnSpc>
            <a:spcBef>
              <a:spcPct val="0"/>
            </a:spcBef>
            <a:spcAft>
              <a:spcPct val="35000"/>
            </a:spcAft>
            <a:buNone/>
          </a:pPr>
          <a:r>
            <a:rPr lang="en-GB" sz="3000" kern="1200" dirty="0">
              <a:latin typeface="Apple Symbols" panose="02000000000000000000" pitchFamily="2" charset="-79"/>
              <a:ea typeface="Apple Symbols" panose="02000000000000000000" pitchFamily="2" charset="-79"/>
              <a:cs typeface="Apple Symbols" panose="02000000000000000000" pitchFamily="2" charset="-79"/>
            </a:rPr>
            <a:t>CLASS 2 = PNEUMONIA</a:t>
          </a:r>
        </a:p>
      </dsp:txBody>
      <dsp:txXfrm>
        <a:off x="361470" y="1803498"/>
        <a:ext cx="4897125" cy="515285"/>
      </dsp:txXfrm>
    </dsp:sp>
    <dsp:sp modelId="{F9355A9F-885C-2842-81CE-EFE5A86A7181}">
      <dsp:nvSpPr>
        <dsp:cNvPr id="0" name=""/>
        <dsp:cNvSpPr/>
      </dsp:nvSpPr>
      <dsp:spPr>
        <a:xfrm>
          <a:off x="39417" y="1739088"/>
          <a:ext cx="644106" cy="644106"/>
        </a:xfrm>
        <a:prstGeom prst="ellipse">
          <a:avLst/>
        </a:prstGeom>
        <a:solidFill>
          <a:schemeClr val="lt1">
            <a:hueOff val="0"/>
            <a:satOff val="0"/>
            <a:lumOff val="0"/>
            <a:alphaOff val="0"/>
          </a:schemeClr>
        </a:solidFill>
        <a:ln w="12700" cap="flat" cmpd="sng" algn="ctr">
          <a:solidFill>
            <a:srgbClr val="002060"/>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CEB91-9262-4D1F-AE5D-0968B7EAD38C}" type="datetimeFigureOut">
              <a:t>22/02/23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8708B-D461-4A2C-97F1-F1374E277DDC}" type="slidenum">
              <a:t>‹#›</a:t>
            </a:fld>
            <a:endParaRPr lang="zh-CN" altLang="en-US"/>
          </a:p>
        </p:txBody>
      </p:sp>
    </p:spTree>
    <p:extLst>
      <p:ext uri="{BB962C8B-B14F-4D97-AF65-F5344CB8AC3E}">
        <p14:creationId xmlns:p14="http://schemas.microsoft.com/office/powerpoint/2010/main" val="504013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it-IT" altLang="zh-CN" dirty="0">
                <a:ea typeface="等线"/>
              </a:rPr>
              <a:t> </a:t>
            </a:r>
            <a:endParaRPr lang="zh-CN" dirty="0">
              <a:ea typeface="等线"/>
            </a:endParaRPr>
          </a:p>
          <a:p>
            <a:endParaRPr lang="en-US" altLang="zh-CN" dirty="0">
              <a:latin typeface="Calibri"/>
              <a:ea typeface="等线" panose="02010600030101010101" pitchFamily="2" charset="-122"/>
              <a:cs typeface="Calibri"/>
            </a:endParaRPr>
          </a:p>
        </p:txBody>
      </p:sp>
      <p:sp>
        <p:nvSpPr>
          <p:cNvPr id="4" name="灯片编号占位符 3"/>
          <p:cNvSpPr>
            <a:spLocks noGrp="1"/>
          </p:cNvSpPr>
          <p:nvPr>
            <p:ph type="sldNum" sz="quarter" idx="5"/>
          </p:nvPr>
        </p:nvSpPr>
        <p:spPr/>
        <p:txBody>
          <a:bodyPr/>
          <a:lstStyle/>
          <a:p>
            <a:fld id="{A248708B-D461-4A2C-97F1-F1374E277DDC}" type="slidenum">
              <a:t>6</a:t>
            </a:fld>
            <a:endParaRPr lang="zh-CN" altLang="en-US"/>
          </a:p>
        </p:txBody>
      </p:sp>
    </p:spTree>
    <p:extLst>
      <p:ext uri="{BB962C8B-B14F-4D97-AF65-F5344CB8AC3E}">
        <p14:creationId xmlns:p14="http://schemas.microsoft.com/office/powerpoint/2010/main" val="108876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it-IT" altLang="zh-CN" dirty="0">
                <a:ea typeface="等线"/>
              </a:rPr>
              <a:t> </a:t>
            </a:r>
            <a:endParaRPr lang="zh-CN" dirty="0">
              <a:ea typeface="等线"/>
            </a:endParaRPr>
          </a:p>
          <a:p>
            <a:endParaRPr lang="en-US" altLang="zh-CN" dirty="0">
              <a:latin typeface="Calibri"/>
              <a:ea typeface="等线" panose="02010600030101010101" pitchFamily="2" charset="-122"/>
              <a:cs typeface="Calibri"/>
            </a:endParaRPr>
          </a:p>
        </p:txBody>
      </p:sp>
      <p:sp>
        <p:nvSpPr>
          <p:cNvPr id="4" name="灯片编号占位符 3"/>
          <p:cNvSpPr>
            <a:spLocks noGrp="1"/>
          </p:cNvSpPr>
          <p:nvPr>
            <p:ph type="sldNum" sz="quarter" idx="5"/>
          </p:nvPr>
        </p:nvSpPr>
        <p:spPr/>
        <p:txBody>
          <a:bodyPr/>
          <a:lstStyle/>
          <a:p>
            <a:fld id="{A248708B-D461-4A2C-97F1-F1374E277DDC}" type="slidenum">
              <a:t>7</a:t>
            </a:fld>
            <a:endParaRPr lang="zh-CN" altLang="en-US"/>
          </a:p>
        </p:txBody>
      </p:sp>
    </p:spTree>
    <p:extLst>
      <p:ext uri="{BB962C8B-B14F-4D97-AF65-F5344CB8AC3E}">
        <p14:creationId xmlns:p14="http://schemas.microsoft.com/office/powerpoint/2010/main" val="1204104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it-IT" altLang="zh-CN" dirty="0">
                <a:ea typeface="等线"/>
              </a:rPr>
              <a:t> </a:t>
            </a:r>
            <a:endParaRPr lang="zh-CN" dirty="0">
              <a:ea typeface="等线"/>
            </a:endParaRPr>
          </a:p>
          <a:p>
            <a:endParaRPr lang="en-US" altLang="zh-CN" dirty="0">
              <a:latin typeface="Calibri"/>
              <a:ea typeface="等线" panose="02010600030101010101" pitchFamily="2" charset="-122"/>
              <a:cs typeface="Calibri"/>
            </a:endParaRPr>
          </a:p>
        </p:txBody>
      </p:sp>
      <p:sp>
        <p:nvSpPr>
          <p:cNvPr id="4" name="灯片编号占位符 3"/>
          <p:cNvSpPr>
            <a:spLocks noGrp="1"/>
          </p:cNvSpPr>
          <p:nvPr>
            <p:ph type="sldNum" sz="quarter" idx="5"/>
          </p:nvPr>
        </p:nvSpPr>
        <p:spPr/>
        <p:txBody>
          <a:bodyPr/>
          <a:lstStyle/>
          <a:p>
            <a:fld id="{A248708B-D461-4A2C-97F1-F1374E277DDC}" type="slidenum">
              <a:t>8</a:t>
            </a:fld>
            <a:endParaRPr lang="zh-CN" altLang="en-US"/>
          </a:p>
        </p:txBody>
      </p:sp>
    </p:spTree>
    <p:extLst>
      <p:ext uri="{BB962C8B-B14F-4D97-AF65-F5344CB8AC3E}">
        <p14:creationId xmlns:p14="http://schemas.microsoft.com/office/powerpoint/2010/main" val="2748792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it-IT" altLang="zh-CN" dirty="0">
                <a:ea typeface="等线"/>
              </a:rPr>
              <a:t> </a:t>
            </a:r>
            <a:endParaRPr lang="zh-CN" dirty="0">
              <a:ea typeface="等线"/>
            </a:endParaRPr>
          </a:p>
          <a:p>
            <a:endParaRPr lang="en-US" altLang="zh-CN" dirty="0">
              <a:latin typeface="Calibri"/>
              <a:ea typeface="等线" panose="02010600030101010101" pitchFamily="2" charset="-122"/>
              <a:cs typeface="Calibri"/>
            </a:endParaRPr>
          </a:p>
        </p:txBody>
      </p:sp>
      <p:sp>
        <p:nvSpPr>
          <p:cNvPr id="4" name="灯片编号占位符 3"/>
          <p:cNvSpPr>
            <a:spLocks noGrp="1"/>
          </p:cNvSpPr>
          <p:nvPr>
            <p:ph type="sldNum" sz="quarter" idx="5"/>
          </p:nvPr>
        </p:nvSpPr>
        <p:spPr/>
        <p:txBody>
          <a:bodyPr/>
          <a:lstStyle/>
          <a:p>
            <a:fld id="{A248708B-D461-4A2C-97F1-F1374E277DDC}" type="slidenum">
              <a:t>10</a:t>
            </a:fld>
            <a:endParaRPr lang="zh-CN" altLang="en-US"/>
          </a:p>
        </p:txBody>
      </p:sp>
    </p:spTree>
    <p:extLst>
      <p:ext uri="{BB962C8B-B14F-4D97-AF65-F5344CB8AC3E}">
        <p14:creationId xmlns:p14="http://schemas.microsoft.com/office/powerpoint/2010/main" val="4045622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it-IT" altLang="zh-CN" dirty="0">
                <a:ea typeface="等线"/>
              </a:rPr>
              <a:t> </a:t>
            </a:r>
            <a:endParaRPr lang="zh-CN" dirty="0">
              <a:ea typeface="等线"/>
            </a:endParaRPr>
          </a:p>
          <a:p>
            <a:endParaRPr lang="en-US" altLang="zh-CN" dirty="0">
              <a:latin typeface="Calibri"/>
              <a:ea typeface="等线" panose="02010600030101010101" pitchFamily="2" charset="-122"/>
              <a:cs typeface="Calibri"/>
            </a:endParaRPr>
          </a:p>
        </p:txBody>
      </p:sp>
      <p:sp>
        <p:nvSpPr>
          <p:cNvPr id="4" name="灯片编号占位符 3"/>
          <p:cNvSpPr>
            <a:spLocks noGrp="1"/>
          </p:cNvSpPr>
          <p:nvPr>
            <p:ph type="sldNum" sz="quarter" idx="5"/>
          </p:nvPr>
        </p:nvSpPr>
        <p:spPr/>
        <p:txBody>
          <a:bodyPr/>
          <a:lstStyle/>
          <a:p>
            <a:fld id="{A248708B-D461-4A2C-97F1-F1374E277DDC}" type="slidenum">
              <a:t>12</a:t>
            </a:fld>
            <a:endParaRPr lang="zh-CN" altLang="en-US"/>
          </a:p>
        </p:txBody>
      </p:sp>
    </p:spTree>
    <p:extLst>
      <p:ext uri="{BB962C8B-B14F-4D97-AF65-F5344CB8AC3E}">
        <p14:creationId xmlns:p14="http://schemas.microsoft.com/office/powerpoint/2010/main" val="4293781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2/22/23</a:t>
            </a:fld>
            <a:endParaRPr lang="en-US"/>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203302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2/22/23</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807218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2/22/23</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828991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2/22/23</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07769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2/22/23</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73486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2/22/23</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83694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2/22/23</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73631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2/22/23</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65023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2/22/23</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290361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2/22/23</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986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2/22/23</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8402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2/22/23</a:t>
            </a:fld>
            <a:endParaRPr lang="en-US"/>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a:p>
        </p:txBody>
      </p:sp>
    </p:spTree>
    <p:extLst>
      <p:ext uri="{BB962C8B-B14F-4D97-AF65-F5344CB8AC3E}">
        <p14:creationId xmlns:p14="http://schemas.microsoft.com/office/powerpoint/2010/main" val="2806440270"/>
      </p:ext>
    </p:extLst>
  </p:cSld>
  <p:clrMap bg1="lt1" tx1="dk1" bg2="lt2" tx2="dk2" accent1="accent1" accent2="accent2" accent3="accent3" accent4="accent4" accent5="accent5" accent6="accent6" hlink="hlink" folHlink="folHlink"/>
  <p:sldLayoutIdLst>
    <p:sldLayoutId id="2147483677" r:id="rId1"/>
    <p:sldLayoutId id="2147483676" r:id="rId2"/>
    <p:sldLayoutId id="2147483675" r:id="rId3"/>
    <p:sldLayoutId id="2147483674" r:id="rId4"/>
    <p:sldLayoutId id="2147483673" r:id="rId5"/>
    <p:sldLayoutId id="2147483672" r:id="rId6"/>
    <p:sldLayoutId id="2147483671" r:id="rId7"/>
    <p:sldLayoutId id="2147483670" r:id="rId8"/>
    <p:sldLayoutId id="2147483669" r:id="rId9"/>
    <p:sldLayoutId id="2147483660" r:id="rId10"/>
    <p:sldLayoutId id="2147483668" r:id="rId11"/>
  </p:sldLayoutIdLst>
  <p:txStyles>
    <p:title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image" Target="../media/image2.png"/><Relationship Id="rId7" Type="http://schemas.openxmlformats.org/officeDocument/2006/relationships/diagramLayout" Target="../diagrams/layout5.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Data" Target="../diagrams/data5.xml"/><Relationship Id="rId11" Type="http://schemas.openxmlformats.org/officeDocument/2006/relationships/image" Target="../media/image36.png"/><Relationship Id="rId5" Type="http://schemas.openxmlformats.org/officeDocument/2006/relationships/image" Target="../media/image35.png"/><Relationship Id="rId10" Type="http://schemas.microsoft.com/office/2007/relationships/diagramDrawing" Target="../diagrams/drawing5.xml"/><Relationship Id="rId4" Type="http://schemas.openxmlformats.org/officeDocument/2006/relationships/image" Target="../media/image34.png"/><Relationship Id="rId9" Type="http://schemas.openxmlformats.org/officeDocument/2006/relationships/diagramColors" Target="../diagrams/colors5.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2.png"/><Relationship Id="rId7"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sv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4.sv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50.sv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18.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4.svg"/><Relationship Id="rId11" Type="http://schemas.openxmlformats.org/officeDocument/2006/relationships/image" Target="../media/image17.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png"/><Relationship Id="rId7" Type="http://schemas.openxmlformats.org/officeDocument/2006/relationships/diagramQuickStyle" Target="../diagrams/quickStyle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30.png"/><Relationship Id="rId4" Type="http://schemas.openxmlformats.org/officeDocument/2006/relationships/image" Target="../media/image29.png"/><Relationship Id="rId9" Type="http://schemas.microsoft.com/office/2007/relationships/diagramDrawing" Target="../diagrams/drawing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1.jpg"/></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diagramDrawing" Target="../diagrams/drawing3.xml"/><Relationship Id="rId18" Type="http://schemas.openxmlformats.org/officeDocument/2006/relationships/diagramColors" Target="../diagrams/colors4.xml"/><Relationship Id="rId3" Type="http://schemas.openxmlformats.org/officeDocument/2006/relationships/image" Target="../media/image2.png"/><Relationship Id="rId7" Type="http://schemas.openxmlformats.org/officeDocument/2006/relationships/diagramColors" Target="../diagrams/colors2.xml"/><Relationship Id="rId12" Type="http://schemas.openxmlformats.org/officeDocument/2006/relationships/diagramColors" Target="../diagrams/colors3.xml"/><Relationship Id="rId17" Type="http://schemas.openxmlformats.org/officeDocument/2006/relationships/diagramQuickStyle" Target="../diagrams/quickStyle4.xml"/><Relationship Id="rId2" Type="http://schemas.openxmlformats.org/officeDocument/2006/relationships/notesSlide" Target="../notesSlides/notesSlide3.xml"/><Relationship Id="rId16" Type="http://schemas.openxmlformats.org/officeDocument/2006/relationships/diagramLayout" Target="../diagrams/layout4.xml"/><Relationship Id="rId1" Type="http://schemas.openxmlformats.org/officeDocument/2006/relationships/slideLayout" Target="../slideLayouts/slideLayout7.xml"/><Relationship Id="rId6" Type="http://schemas.openxmlformats.org/officeDocument/2006/relationships/diagramQuickStyle" Target="../diagrams/quickStyle2.xml"/><Relationship Id="rId11" Type="http://schemas.openxmlformats.org/officeDocument/2006/relationships/diagramQuickStyle" Target="../diagrams/quickStyle3.xml"/><Relationship Id="rId5" Type="http://schemas.openxmlformats.org/officeDocument/2006/relationships/diagramLayout" Target="../diagrams/layout2.xml"/><Relationship Id="rId15" Type="http://schemas.openxmlformats.org/officeDocument/2006/relationships/diagramData" Target="../diagrams/data4.xml"/><Relationship Id="rId10" Type="http://schemas.openxmlformats.org/officeDocument/2006/relationships/diagramLayout" Target="../diagrams/layout3.xml"/><Relationship Id="rId19" Type="http://schemas.microsoft.com/office/2007/relationships/diagramDrawing" Target="../diagrams/drawing4.xml"/><Relationship Id="rId4" Type="http://schemas.openxmlformats.org/officeDocument/2006/relationships/diagramData" Target="../diagrams/data2.xml"/><Relationship Id="rId9" Type="http://schemas.openxmlformats.org/officeDocument/2006/relationships/diagramData" Target="../diagrams/data3.xml"/><Relationship Id="rId1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96BC0A08-7241-42D2-55FB-1EBC1BA0D59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9" name="Rectangle 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tx1">
                  <a:alpha val="0"/>
                </a:schemeClr>
              </a:gs>
              <a:gs pos="50000">
                <a:schemeClr val="tx1">
                  <a:alpha val="3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842A9B-6D94-B102-4A1B-5953E1B5D608}"/>
              </a:ext>
            </a:extLst>
          </p:cNvPr>
          <p:cNvSpPr>
            <a:spLocks noGrp="1"/>
          </p:cNvSpPr>
          <p:nvPr>
            <p:ph type="ctrTitle"/>
          </p:nvPr>
        </p:nvSpPr>
        <p:spPr>
          <a:xfrm>
            <a:off x="814916" y="1286386"/>
            <a:ext cx="10905059" cy="2651204"/>
          </a:xfrm>
          <a:effectLst>
            <a:outerShdw blurRad="50800" dist="38100" dir="2700000" algn="tl" rotWithShape="0">
              <a:prstClr val="black">
                <a:alpha val="40000"/>
              </a:prstClr>
            </a:outerShdw>
          </a:effectLst>
        </p:spPr>
        <p:txBody>
          <a:bodyPr>
            <a:normAutofit/>
          </a:bodyPr>
          <a:lstStyle/>
          <a:p>
            <a:pPr algn="ctr"/>
            <a:r>
              <a:rPr lang="tr-TR" sz="5400" dirty="0">
                <a:solidFill>
                  <a:schemeClr val="bg1"/>
                </a:solidFill>
                <a:latin typeface="Apple Symbols" panose="02000000000000000000" pitchFamily="2" charset="-79"/>
                <a:ea typeface="Apple Symbols" panose="02000000000000000000" pitchFamily="2" charset="-79"/>
                <a:cs typeface="Apple Symbols" panose="02000000000000000000" pitchFamily="2" charset="-79"/>
              </a:rPr>
              <a:t>Human Data </a:t>
            </a:r>
            <a:r>
              <a:rPr lang="tr-TR" sz="5400" dirty="0" err="1">
                <a:solidFill>
                  <a:schemeClr val="bg1"/>
                </a:solidFill>
                <a:latin typeface="Apple Symbols" panose="02000000000000000000" pitchFamily="2" charset="-79"/>
                <a:ea typeface="Apple Symbols" panose="02000000000000000000" pitchFamily="2" charset="-79"/>
                <a:cs typeface="Apple Symbols" panose="02000000000000000000" pitchFamily="2" charset="-79"/>
              </a:rPr>
              <a:t>Analytics</a:t>
            </a:r>
            <a:r>
              <a:rPr lang="tr-TR" sz="5400" dirty="0">
                <a:solidFill>
                  <a:schemeClr val="bg1"/>
                </a:solidFill>
                <a:latin typeface="Apple Symbols" panose="02000000000000000000" pitchFamily="2" charset="-79"/>
                <a:ea typeface="Apple Symbols" panose="02000000000000000000" pitchFamily="2" charset="-79"/>
                <a:cs typeface="Apple Symbols" panose="02000000000000000000" pitchFamily="2" charset="-79"/>
              </a:rPr>
              <a:t> Course Final Project</a:t>
            </a:r>
            <a:endParaRPr lang="en-IT" sz="3200" dirty="0">
              <a:solidFill>
                <a:schemeClr val="bg1"/>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3" name="Subtitle 2">
            <a:extLst>
              <a:ext uri="{FF2B5EF4-FFF2-40B4-BE49-F238E27FC236}">
                <a16:creationId xmlns:a16="http://schemas.microsoft.com/office/drawing/2014/main" id="{B076DE0E-7446-2C21-9DC7-8127B9743794}"/>
              </a:ext>
            </a:extLst>
          </p:cNvPr>
          <p:cNvSpPr>
            <a:spLocks noGrp="1"/>
          </p:cNvSpPr>
          <p:nvPr>
            <p:ph type="subTitle" idx="1"/>
          </p:nvPr>
        </p:nvSpPr>
        <p:spPr>
          <a:xfrm>
            <a:off x="643466" y="4133135"/>
            <a:ext cx="10902016" cy="1008767"/>
          </a:xfrm>
          <a:effectLst>
            <a:outerShdw blurRad="50800" dist="38100" dir="2700000" algn="tl" rotWithShape="0">
              <a:prstClr val="black">
                <a:alpha val="40000"/>
              </a:prstClr>
            </a:outerShdw>
          </a:effectLst>
        </p:spPr>
        <p:txBody>
          <a:bodyPr vert="horz" lIns="91440" tIns="45720" rIns="91440" bIns="45720" rtlCol="0" anchor="t">
            <a:normAutofit fontScale="85000" lnSpcReduction="20000"/>
          </a:bodyPr>
          <a:lstStyle/>
          <a:p>
            <a:pPr algn="ctr"/>
            <a:r>
              <a:rPr lang="en-GB" sz="1800" b="0" dirty="0">
                <a:solidFill>
                  <a:srgbClr val="FFFFFF"/>
                </a:solidFill>
                <a:effectLst/>
                <a:latin typeface="RockwellNova"/>
              </a:rPr>
              <a:t>DETECTING COVID-19 AND PNEUMONIA FROM CHEST X-RAY IMAGES</a:t>
            </a:r>
            <a:r>
              <a:rPr lang="en-GB" sz="1800" dirty="0">
                <a:effectLst/>
                <a:latin typeface="NimbusRomNo9L"/>
              </a:rPr>
              <a:t> X-ray </a:t>
            </a:r>
            <a:endParaRPr lang="tr-TR" sz="1800" u="sng" dirty="0">
              <a:solidFill>
                <a:srgbClr val="FFFFFF"/>
              </a:solidFill>
              <a:latin typeface="Apple Symbols" panose="02000000000000000000" pitchFamily="2" charset="-79"/>
              <a:ea typeface="Apple Symbols" panose="02000000000000000000" pitchFamily="2" charset="-79"/>
              <a:cs typeface="Apple Symbols"/>
            </a:endParaRPr>
          </a:p>
          <a:p>
            <a:pPr algn="ctr"/>
            <a:r>
              <a:rPr lang="tr-TR" sz="1800" u="sng" dirty="0">
                <a:solidFill>
                  <a:srgbClr val="FFFFFF"/>
                </a:solidFill>
                <a:latin typeface="Apple Symbols" panose="02000000000000000000" pitchFamily="2" charset="-79"/>
                <a:ea typeface="Apple Symbols" panose="02000000000000000000" pitchFamily="2" charset="-79"/>
                <a:cs typeface="Apple Symbols"/>
              </a:rPr>
              <a:t> </a:t>
            </a:r>
            <a:r>
              <a:rPr lang="tr-TR" sz="1800" u="sng" dirty="0">
                <a:solidFill>
                  <a:schemeClr val="bg1"/>
                </a:solidFill>
                <a:latin typeface="Calibri"/>
                <a:ea typeface="Apple Symbols" panose="02000000000000000000" pitchFamily="2" charset="-79"/>
                <a:cs typeface="Apple Symbols"/>
              </a:rPr>
              <a:t>Prof.  </a:t>
            </a:r>
            <a:r>
              <a:rPr lang="tr-TR" sz="1800" u="sng" dirty="0" err="1">
                <a:solidFill>
                  <a:schemeClr val="bg1"/>
                </a:solidFill>
                <a:latin typeface="Calibri"/>
                <a:ea typeface="Apple Symbols" panose="02000000000000000000" pitchFamily="2" charset="-79"/>
                <a:cs typeface="Apple Symbols"/>
              </a:rPr>
              <a:t>Michele</a:t>
            </a:r>
            <a:r>
              <a:rPr lang="tr-TR" sz="1800" u="sng" dirty="0">
                <a:solidFill>
                  <a:schemeClr val="bg1"/>
                </a:solidFill>
                <a:latin typeface="Calibri"/>
                <a:ea typeface="Apple Symbols" panose="02000000000000000000" pitchFamily="2" charset="-79"/>
                <a:cs typeface="Apple Symbols"/>
              </a:rPr>
              <a:t> </a:t>
            </a:r>
            <a:r>
              <a:rPr lang="tr-TR" sz="1800" u="sng" dirty="0" err="1">
                <a:solidFill>
                  <a:schemeClr val="bg1"/>
                </a:solidFill>
                <a:latin typeface="Calibri"/>
                <a:ea typeface="Apple Symbols" panose="02000000000000000000" pitchFamily="2" charset="-79"/>
                <a:cs typeface="Apple Symbols"/>
              </a:rPr>
              <a:t>Rossi</a:t>
            </a:r>
            <a:endParaRPr lang="tr-TR" sz="1800" u="sng" dirty="0">
              <a:solidFill>
                <a:schemeClr val="bg1"/>
              </a:solidFill>
              <a:latin typeface="Calibri"/>
              <a:ea typeface="Apple Symbols" panose="02000000000000000000" pitchFamily="2" charset="-79"/>
              <a:cs typeface="Apple Symbols"/>
            </a:endParaRPr>
          </a:p>
          <a:p>
            <a:pPr algn="ctr"/>
            <a:r>
              <a:rPr lang="tr-TR" sz="1800" u="sng" dirty="0" err="1">
                <a:solidFill>
                  <a:schemeClr val="bg1"/>
                </a:solidFill>
                <a:latin typeface="Calibri"/>
                <a:ea typeface="Apple Symbols" panose="02000000000000000000" pitchFamily="2" charset="-79"/>
                <a:cs typeface="Apple Symbols"/>
              </a:rPr>
              <a:t>Physics</a:t>
            </a:r>
            <a:r>
              <a:rPr lang="tr-TR" sz="1800" u="sng" dirty="0">
                <a:solidFill>
                  <a:schemeClr val="bg1"/>
                </a:solidFill>
                <a:latin typeface="Calibri"/>
                <a:ea typeface="Apple Symbols" panose="02000000000000000000" pitchFamily="2" charset="-79"/>
                <a:cs typeface="Apple Symbols"/>
              </a:rPr>
              <a:t> of data</a:t>
            </a:r>
          </a:p>
          <a:p>
            <a:pPr algn="ctr"/>
            <a:endParaRPr lang="tr-TR" sz="1800" u="sng" dirty="0">
              <a:solidFill>
                <a:schemeClr val="bg1"/>
              </a:solidFill>
              <a:latin typeface="Calibri"/>
              <a:ea typeface="Apple Symbols" panose="02000000000000000000" pitchFamily="2" charset="-79"/>
              <a:cs typeface="Apple Symbols" panose="02000000000000000000" pitchFamily="2" charset="-79"/>
            </a:endParaRPr>
          </a:p>
        </p:txBody>
      </p:sp>
      <p:cxnSp>
        <p:nvCxnSpPr>
          <p:cNvPr id="11" name="Straight Connector 10">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7" name="Picture 6" descr="Logo&#10;&#10;Description automatically generated">
            <a:extLst>
              <a:ext uri="{FF2B5EF4-FFF2-40B4-BE49-F238E27FC236}">
                <a16:creationId xmlns:a16="http://schemas.microsoft.com/office/drawing/2014/main" id="{E3A6E394-ECAB-36ED-1F81-A2115BDE1220}"/>
              </a:ext>
            </a:extLst>
          </p:cNvPr>
          <p:cNvPicPr>
            <a:picLocks noChangeAspect="1"/>
          </p:cNvPicPr>
          <p:nvPr/>
        </p:nvPicPr>
        <p:blipFill>
          <a:blip r:embed="rId5">
            <a:duotone>
              <a:schemeClr val="bg2">
                <a:shade val="45000"/>
                <a:satMod val="135000"/>
              </a:schemeClr>
              <a:prstClr val="white"/>
            </a:duotone>
          </a:blip>
          <a:stretch>
            <a:fillRect/>
          </a:stretch>
        </p:blipFill>
        <p:spPr>
          <a:xfrm>
            <a:off x="4633965" y="419598"/>
            <a:ext cx="2207964" cy="2207964"/>
          </a:xfrm>
          <a:prstGeom prst="rect">
            <a:avLst/>
          </a:prstGeom>
          <a:ln>
            <a:noFill/>
          </a:ln>
        </p:spPr>
      </p:pic>
      <p:sp>
        <p:nvSpPr>
          <p:cNvPr id="5" name="Rectangle 4">
            <a:extLst>
              <a:ext uri="{FF2B5EF4-FFF2-40B4-BE49-F238E27FC236}">
                <a16:creationId xmlns:a16="http://schemas.microsoft.com/office/drawing/2014/main" id="{19B66634-CAF8-51C4-0498-B4DA876FFB20}"/>
              </a:ext>
            </a:extLst>
          </p:cNvPr>
          <p:cNvSpPr/>
          <p:nvPr/>
        </p:nvSpPr>
        <p:spPr>
          <a:xfrm>
            <a:off x="171445" y="5565293"/>
            <a:ext cx="6096000" cy="1200329"/>
          </a:xfrm>
          <a:prstGeom prst="rect">
            <a:avLst/>
          </a:prstGeom>
        </p:spPr>
        <p:txBody>
          <a:bodyPr lIns="91440" tIns="45720" rIns="91440" bIns="45720" anchor="t">
            <a:spAutoFit/>
          </a:bodyPr>
          <a:lstStyle/>
          <a:p>
            <a:r>
              <a:rPr lang="en-IT" dirty="0">
                <a:solidFill>
                  <a:schemeClr val="bg1"/>
                </a:solidFill>
                <a:latin typeface="Apple Symbols" panose="02000000000000000000" pitchFamily="2" charset="-79"/>
                <a:ea typeface="Apple Symbols" panose="02000000000000000000" pitchFamily="2" charset="-79"/>
                <a:cs typeface="Apple Symbols" panose="02000000000000000000" pitchFamily="2" charset="-79"/>
              </a:rPr>
              <a:t> </a:t>
            </a:r>
          </a:p>
          <a:p>
            <a:r>
              <a:rPr lang="en-IT" dirty="0">
                <a:solidFill>
                  <a:schemeClr val="bg1"/>
                </a:solidFill>
                <a:latin typeface="Apple Symbols" panose="02000000000000000000" pitchFamily="2" charset="-79"/>
                <a:ea typeface="Apple Symbols" panose="02000000000000000000" pitchFamily="2" charset="-79"/>
                <a:cs typeface="Apple Symbols"/>
              </a:rPr>
              <a:t>Asal Rangrasiasl - 2046832</a:t>
            </a:r>
            <a:endParaRPr lang="en-IT" dirty="0">
              <a:solidFill>
                <a:schemeClr val="bg1"/>
              </a:solidFill>
              <a:latin typeface="Apple Symbols" panose="02000000000000000000" pitchFamily="2" charset="-79"/>
              <a:ea typeface="Apple Symbols" panose="02000000000000000000" pitchFamily="2" charset="-79"/>
              <a:cs typeface="Apple Symbols" panose="02000000000000000000" pitchFamily="2" charset="-79"/>
            </a:endParaRPr>
          </a:p>
          <a:p>
            <a:r>
              <a:rPr lang="en-IT" dirty="0">
                <a:solidFill>
                  <a:schemeClr val="bg1"/>
                </a:solidFill>
                <a:latin typeface="Apple Symbols" panose="02000000000000000000" pitchFamily="2" charset="-79"/>
                <a:ea typeface="Apple Symbols" panose="02000000000000000000" pitchFamily="2" charset="-79"/>
                <a:cs typeface="Apple Symbols"/>
              </a:rPr>
              <a:t>Roya Joulaei- 2050954</a:t>
            </a:r>
            <a:endParaRPr lang="en-US" dirty="0">
              <a:solidFill>
                <a:schemeClr val="bg1"/>
              </a:solidFill>
              <a:latin typeface="The Hand Bold"/>
              <a:ea typeface="Apple Symbols" panose="02000000000000000000" pitchFamily="2" charset="-79"/>
              <a:cs typeface="Apple Symbols" panose="02000000000000000000" pitchFamily="2" charset="-79"/>
            </a:endParaRPr>
          </a:p>
          <a:p>
            <a:r>
              <a:rPr lang="en-IT" dirty="0">
                <a:solidFill>
                  <a:schemeClr val="bg1"/>
                </a:solidFill>
                <a:latin typeface="Apple Symbols" panose="02000000000000000000" pitchFamily="2" charset="-79"/>
                <a:ea typeface="Apple Symbols" panose="02000000000000000000" pitchFamily="2" charset="-79"/>
                <a:cs typeface="Apple Symbols"/>
              </a:rPr>
              <a:t> </a:t>
            </a:r>
            <a:endParaRPr lang="en-IT" dirty="0">
              <a:solidFill>
                <a:schemeClr val="bg1"/>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0" name="Rectangle 9">
            <a:extLst>
              <a:ext uri="{FF2B5EF4-FFF2-40B4-BE49-F238E27FC236}">
                <a16:creationId xmlns:a16="http://schemas.microsoft.com/office/drawing/2014/main" id="{F8D2B5DD-0B77-8584-87C2-BDB6D0E818A4}"/>
              </a:ext>
            </a:extLst>
          </p:cNvPr>
          <p:cNvSpPr/>
          <p:nvPr/>
        </p:nvSpPr>
        <p:spPr>
          <a:xfrm>
            <a:off x="9621924" y="5799675"/>
            <a:ext cx="2096663" cy="523220"/>
          </a:xfrm>
          <a:prstGeom prst="rect">
            <a:avLst/>
          </a:prstGeom>
        </p:spPr>
        <p:txBody>
          <a:bodyPr wrap="square" lIns="91440" tIns="45720" rIns="91440" bIns="45720" anchor="t">
            <a:spAutoFit/>
          </a:bodyPr>
          <a:lstStyle/>
          <a:p>
            <a:r>
              <a:rPr lang="it-IT" sz="2800" dirty="0">
                <a:solidFill>
                  <a:schemeClr val="bg1"/>
                </a:solidFill>
                <a:latin typeface="Calibri"/>
                <a:cs typeface="Apple Symbols"/>
              </a:rPr>
              <a:t> 22/02/2023</a:t>
            </a:r>
          </a:p>
        </p:txBody>
      </p:sp>
    </p:spTree>
    <p:extLst>
      <p:ext uri="{BB962C8B-B14F-4D97-AF65-F5344CB8AC3E}">
        <p14:creationId xmlns:p14="http://schemas.microsoft.com/office/powerpoint/2010/main" val="491892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2C0A3008-8953-4093-5CB1-D74C68C8F92D}"/>
              </a:ext>
            </a:extLst>
          </p:cNvPr>
          <p:cNvSpPr txBox="1"/>
          <p:nvPr/>
        </p:nvSpPr>
        <p:spPr>
          <a:xfrm>
            <a:off x="328613" y="322766"/>
            <a:ext cx="8546554" cy="923330"/>
          </a:xfrm>
          <a:prstGeom prst="rect">
            <a:avLst/>
          </a:prstGeom>
          <a:noFill/>
        </p:spPr>
        <p:txBody>
          <a:bodyPr wrap="square" lIns="91440" tIns="45720" rIns="91440" bIns="45720" rtlCol="0" anchor="t">
            <a:spAutoFit/>
          </a:bodyPr>
          <a:lstStyle/>
          <a:p>
            <a:r>
              <a:rPr lang="en-IT" sz="5400" dirty="0">
                <a:latin typeface="Calibri"/>
                <a:ea typeface="Apple Symbols" panose="02000000000000000000" pitchFamily="2" charset="-79"/>
                <a:cs typeface="Apple Symbols"/>
              </a:rPr>
              <a:t>RESULTS</a:t>
            </a:r>
          </a:p>
        </p:txBody>
      </p:sp>
      <p:sp>
        <p:nvSpPr>
          <p:cNvPr id="3" name="Rectangle 2">
            <a:extLst>
              <a:ext uri="{FF2B5EF4-FFF2-40B4-BE49-F238E27FC236}">
                <a16:creationId xmlns:a16="http://schemas.microsoft.com/office/drawing/2014/main" id="{48527842-BC46-29DA-9046-59051ED1A5D1}"/>
              </a:ext>
            </a:extLst>
          </p:cNvPr>
          <p:cNvSpPr/>
          <p:nvPr/>
        </p:nvSpPr>
        <p:spPr>
          <a:xfrm>
            <a:off x="142875" y="1270184"/>
            <a:ext cx="11988000"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T"/>
          </a:p>
        </p:txBody>
      </p:sp>
      <p:sp>
        <p:nvSpPr>
          <p:cNvPr id="6" name="TextBox 13">
            <a:extLst>
              <a:ext uri="{FF2B5EF4-FFF2-40B4-BE49-F238E27FC236}">
                <a16:creationId xmlns:a16="http://schemas.microsoft.com/office/drawing/2014/main" id="{BB3494E5-AD3C-0D4A-3DAF-68C7DF714E71}"/>
              </a:ext>
            </a:extLst>
          </p:cNvPr>
          <p:cNvSpPr txBox="1"/>
          <p:nvPr/>
        </p:nvSpPr>
        <p:spPr>
          <a:xfrm>
            <a:off x="206693" y="1318446"/>
            <a:ext cx="8140154" cy="646331"/>
          </a:xfrm>
          <a:prstGeom prst="rect">
            <a:avLst/>
          </a:prstGeom>
          <a:noFill/>
        </p:spPr>
        <p:txBody>
          <a:bodyPr wrap="square" lIns="91440" tIns="45720" rIns="91440" bIns="45720" rtlCol="0" anchor="t">
            <a:spAutoFit/>
          </a:bodyPr>
          <a:lstStyle/>
          <a:p>
            <a:endParaRPr lang="it-IT" sz="3600">
              <a:solidFill>
                <a:sysClr val="windowText" lastClr="000000"/>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336" name="Rectangle 142">
            <a:extLst>
              <a:ext uri="{FF2B5EF4-FFF2-40B4-BE49-F238E27FC236}">
                <a16:creationId xmlns:a16="http://schemas.microsoft.com/office/drawing/2014/main" id="{37E75E0A-FF8F-11A0-0390-DB5EFAE6BDA0}"/>
              </a:ext>
            </a:extLst>
          </p:cNvPr>
          <p:cNvSpPr/>
          <p:nvPr/>
        </p:nvSpPr>
        <p:spPr>
          <a:xfrm rot="10800000" flipV="1">
            <a:off x="130236" y="1382958"/>
            <a:ext cx="11931528" cy="68679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1800" dirty="0">
                <a:solidFill>
                  <a:schemeClr val="tx1"/>
                </a:solidFill>
                <a:effectLst/>
                <a:latin typeface="NimbusRomNo9L"/>
              </a:rPr>
              <a:t>Precision (1), Recall (2), and F1-score (3) are used to evaluate the classification model performance </a:t>
            </a:r>
            <a:endParaRPr lang="en-GB" dirty="0">
              <a:solidFill>
                <a:schemeClr val="tx1"/>
              </a:solidFill>
            </a:endParaRPr>
          </a:p>
        </p:txBody>
      </p:sp>
      <p:sp>
        <p:nvSpPr>
          <p:cNvPr id="339" name="文本框 338">
            <a:extLst>
              <a:ext uri="{FF2B5EF4-FFF2-40B4-BE49-F238E27FC236}">
                <a16:creationId xmlns:a16="http://schemas.microsoft.com/office/drawing/2014/main" id="{775E93D7-385A-9269-7178-07BA815FA6D9}"/>
              </a:ext>
            </a:extLst>
          </p:cNvPr>
          <p:cNvSpPr txBox="1"/>
          <p:nvPr/>
        </p:nvSpPr>
        <p:spPr>
          <a:xfrm flipH="1" flipV="1">
            <a:off x="11941074" y="7268507"/>
            <a:ext cx="64169" cy="617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zh-CN" altLang="en-US"/>
          </a:p>
        </p:txBody>
      </p:sp>
      <p:pic>
        <p:nvPicPr>
          <p:cNvPr id="7" name="Picture 6" descr="Logo&#10;&#10;Description automatically generated">
            <a:extLst>
              <a:ext uri="{FF2B5EF4-FFF2-40B4-BE49-F238E27FC236}">
                <a16:creationId xmlns:a16="http://schemas.microsoft.com/office/drawing/2014/main" id="{1746E0F2-0867-0C02-B35F-87428D17A4D5}"/>
              </a:ext>
            </a:extLst>
          </p:cNvPr>
          <p:cNvPicPr>
            <a:picLocks noChangeAspect="1"/>
          </p:cNvPicPr>
          <p:nvPr/>
        </p:nvPicPr>
        <p:blipFill>
          <a:blip r:embed="rId3">
            <a:duotone>
              <a:schemeClr val="accent6">
                <a:shade val="45000"/>
                <a:satMod val="135000"/>
              </a:schemeClr>
              <a:prstClr val="white"/>
            </a:duotone>
          </a:blip>
          <a:stretch>
            <a:fillRect/>
          </a:stretch>
        </p:blipFill>
        <p:spPr>
          <a:xfrm>
            <a:off x="11133519" y="158266"/>
            <a:ext cx="807555" cy="807555"/>
          </a:xfrm>
          <a:prstGeom prst="rect">
            <a:avLst/>
          </a:prstGeom>
          <a:ln>
            <a:noFill/>
          </a:ln>
        </p:spPr>
      </p:pic>
      <p:sp>
        <p:nvSpPr>
          <p:cNvPr id="4" name="TextBox 3">
            <a:extLst>
              <a:ext uri="{FF2B5EF4-FFF2-40B4-BE49-F238E27FC236}">
                <a16:creationId xmlns:a16="http://schemas.microsoft.com/office/drawing/2014/main" id="{5FF1FE83-7895-3D82-476F-A933595D4724}"/>
              </a:ext>
            </a:extLst>
          </p:cNvPr>
          <p:cNvSpPr txBox="1"/>
          <p:nvPr/>
        </p:nvSpPr>
        <p:spPr>
          <a:xfrm>
            <a:off x="0" y="2139556"/>
            <a:ext cx="8952614" cy="830997"/>
          </a:xfrm>
          <a:prstGeom prst="rect">
            <a:avLst/>
          </a:prstGeom>
          <a:noFill/>
        </p:spPr>
        <p:txBody>
          <a:bodyPr wrap="square" rtlCol="0">
            <a:spAutoFit/>
          </a:bodyPr>
          <a:lstStyle/>
          <a:p>
            <a:endParaRPr lang="en-GB" sz="1600" dirty="0">
              <a:latin typeface="NimbusRomNo9L"/>
            </a:endParaRPr>
          </a:p>
          <a:p>
            <a:r>
              <a:rPr lang="en-GB" sz="1600" dirty="0">
                <a:latin typeface="NimbusRomNo9L"/>
              </a:rPr>
              <a:t> </a:t>
            </a:r>
            <a:endParaRPr lang="en-GB" sz="1600" dirty="0"/>
          </a:p>
          <a:p>
            <a:endParaRPr lang="en-IT" sz="1600" dirty="0"/>
          </a:p>
        </p:txBody>
      </p:sp>
      <p:sp>
        <p:nvSpPr>
          <p:cNvPr id="10" name="TextBox 9">
            <a:extLst>
              <a:ext uri="{FF2B5EF4-FFF2-40B4-BE49-F238E27FC236}">
                <a16:creationId xmlns:a16="http://schemas.microsoft.com/office/drawing/2014/main" id="{47929A51-B3FB-5459-E378-8EACE7FA4945}"/>
              </a:ext>
            </a:extLst>
          </p:cNvPr>
          <p:cNvSpPr txBox="1"/>
          <p:nvPr/>
        </p:nvSpPr>
        <p:spPr>
          <a:xfrm>
            <a:off x="40874" y="4164145"/>
            <a:ext cx="2599686" cy="369332"/>
          </a:xfrm>
          <a:prstGeom prst="rect">
            <a:avLst/>
          </a:prstGeom>
          <a:noFill/>
        </p:spPr>
        <p:txBody>
          <a:bodyPr wrap="square" rtlCol="0">
            <a:spAutoFit/>
          </a:bodyPr>
          <a:lstStyle/>
          <a:p>
            <a:r>
              <a:rPr lang="en-GB" sz="1800" dirty="0">
                <a:latin typeface="NimbusRomNo9L"/>
              </a:rPr>
              <a:t> </a:t>
            </a:r>
          </a:p>
        </p:txBody>
      </p:sp>
      <p:pic>
        <p:nvPicPr>
          <p:cNvPr id="11" name="Picture 10" descr="Table&#10;&#10;Description automatically generated with medium confidence">
            <a:extLst>
              <a:ext uri="{FF2B5EF4-FFF2-40B4-BE49-F238E27FC236}">
                <a16:creationId xmlns:a16="http://schemas.microsoft.com/office/drawing/2014/main" id="{F7F6D55E-9D1E-820B-1237-044066595E28}"/>
              </a:ext>
            </a:extLst>
          </p:cNvPr>
          <p:cNvPicPr>
            <a:picLocks noChangeAspect="1"/>
          </p:cNvPicPr>
          <p:nvPr/>
        </p:nvPicPr>
        <p:blipFill rotWithShape="1">
          <a:blip r:embed="rId4"/>
          <a:srcRect r="11301"/>
          <a:stretch/>
        </p:blipFill>
        <p:spPr>
          <a:xfrm>
            <a:off x="583846" y="2580183"/>
            <a:ext cx="3272376" cy="1857515"/>
          </a:xfrm>
          <a:prstGeom prst="rect">
            <a:avLst/>
          </a:prstGeom>
        </p:spPr>
      </p:pic>
      <p:pic>
        <p:nvPicPr>
          <p:cNvPr id="13" name="Picture 12" descr="Chart, line chart&#10;&#10;Description automatically generated">
            <a:extLst>
              <a:ext uri="{FF2B5EF4-FFF2-40B4-BE49-F238E27FC236}">
                <a16:creationId xmlns:a16="http://schemas.microsoft.com/office/drawing/2014/main" id="{4478443A-DA09-8675-497D-2CB9E774AC58}"/>
              </a:ext>
            </a:extLst>
          </p:cNvPr>
          <p:cNvPicPr>
            <a:picLocks noChangeAspect="1"/>
          </p:cNvPicPr>
          <p:nvPr/>
        </p:nvPicPr>
        <p:blipFill>
          <a:blip r:embed="rId5"/>
          <a:stretch>
            <a:fillRect/>
          </a:stretch>
        </p:blipFill>
        <p:spPr>
          <a:xfrm>
            <a:off x="5039833" y="2098070"/>
            <a:ext cx="5314060" cy="4759930"/>
          </a:xfrm>
          <a:prstGeom prst="rect">
            <a:avLst/>
          </a:prstGeom>
        </p:spPr>
      </p:pic>
      <p:graphicFrame>
        <p:nvGraphicFramePr>
          <p:cNvPr id="8" name="Diagram 7">
            <a:extLst>
              <a:ext uri="{FF2B5EF4-FFF2-40B4-BE49-F238E27FC236}">
                <a16:creationId xmlns:a16="http://schemas.microsoft.com/office/drawing/2014/main" id="{531AB637-3FC8-136C-7B12-A6F5FBB4B68E}"/>
              </a:ext>
            </a:extLst>
          </p:cNvPr>
          <p:cNvGraphicFramePr/>
          <p:nvPr>
            <p:extLst>
              <p:ext uri="{D42A27DB-BD31-4B8C-83A1-F6EECF244321}">
                <p14:modId xmlns:p14="http://schemas.microsoft.com/office/powerpoint/2010/main" val="3059437306"/>
              </p:ext>
            </p:extLst>
          </p:nvPr>
        </p:nvGraphicFramePr>
        <p:xfrm>
          <a:off x="10568762" y="5954233"/>
          <a:ext cx="1623237" cy="87068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2" name="Picture 1" descr="Table&#10;&#10;Description automatically generated">
            <a:extLst>
              <a:ext uri="{FF2B5EF4-FFF2-40B4-BE49-F238E27FC236}">
                <a16:creationId xmlns:a16="http://schemas.microsoft.com/office/drawing/2014/main" id="{734EEDD6-6A60-7C01-8740-191B5A290DFE}"/>
              </a:ext>
            </a:extLst>
          </p:cNvPr>
          <p:cNvPicPr>
            <a:picLocks noChangeAspect="1"/>
          </p:cNvPicPr>
          <p:nvPr/>
        </p:nvPicPr>
        <p:blipFill>
          <a:blip r:embed="rId11"/>
          <a:stretch>
            <a:fillRect/>
          </a:stretch>
        </p:blipFill>
        <p:spPr>
          <a:xfrm>
            <a:off x="489501" y="5188681"/>
            <a:ext cx="3461066" cy="1076776"/>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0220735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2C0A3008-8953-4093-5CB1-D74C68C8F92D}"/>
              </a:ext>
            </a:extLst>
          </p:cNvPr>
          <p:cNvSpPr txBox="1"/>
          <p:nvPr/>
        </p:nvSpPr>
        <p:spPr>
          <a:xfrm>
            <a:off x="418260" y="143472"/>
            <a:ext cx="10057262" cy="1754326"/>
          </a:xfrm>
          <a:prstGeom prst="rect">
            <a:avLst/>
          </a:prstGeom>
          <a:noFill/>
        </p:spPr>
        <p:txBody>
          <a:bodyPr wrap="square" lIns="91440" tIns="45720" rIns="91440" bIns="45720" rtlCol="0" anchor="t">
            <a:spAutoFit/>
          </a:bodyPr>
          <a:lstStyle/>
          <a:p>
            <a:r>
              <a:rPr lang="en-IT" sz="5400" dirty="0">
                <a:latin typeface="Calibri"/>
                <a:ea typeface="Apple Symbols" panose="02000000000000000000" pitchFamily="2" charset="-79"/>
                <a:cs typeface="Apple Symbols"/>
              </a:rPr>
              <a:t>RESULTS</a:t>
            </a:r>
          </a:p>
          <a:p>
            <a:endParaRPr lang="en-IT" sz="5400" dirty="0">
              <a:solidFill>
                <a:sysClr val="windowText" lastClr="000000"/>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3" name="Rectangle 2">
            <a:extLst>
              <a:ext uri="{FF2B5EF4-FFF2-40B4-BE49-F238E27FC236}">
                <a16:creationId xmlns:a16="http://schemas.microsoft.com/office/drawing/2014/main" id="{48527842-BC46-29DA-9046-59051ED1A5D1}"/>
              </a:ext>
            </a:extLst>
          </p:cNvPr>
          <p:cNvSpPr/>
          <p:nvPr/>
        </p:nvSpPr>
        <p:spPr>
          <a:xfrm>
            <a:off x="142875" y="1270184"/>
            <a:ext cx="11988000"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T"/>
          </a:p>
        </p:txBody>
      </p:sp>
      <p:sp>
        <p:nvSpPr>
          <p:cNvPr id="2" name="CasellaDiTesto 1">
            <a:extLst>
              <a:ext uri="{FF2B5EF4-FFF2-40B4-BE49-F238E27FC236}">
                <a16:creationId xmlns:a16="http://schemas.microsoft.com/office/drawing/2014/main" id="{78593D80-8BD7-1B41-32CD-213FC993B713}"/>
              </a:ext>
            </a:extLst>
          </p:cNvPr>
          <p:cNvSpPr txBox="1"/>
          <p:nvPr/>
        </p:nvSpPr>
        <p:spPr>
          <a:xfrm>
            <a:off x="100294" y="1386143"/>
            <a:ext cx="12091706" cy="369332"/>
          </a:xfrm>
          <a:prstGeom prst="rect">
            <a:avLst/>
          </a:prstGeom>
          <a:solidFill>
            <a:srgbClr val="001748"/>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800" dirty="0">
                <a:solidFill>
                  <a:schemeClr val="bg1"/>
                </a:solidFill>
                <a:effectLst/>
                <a:latin typeface="NimbusRomNo9L"/>
              </a:rPr>
              <a:t>A confusion matrix for the test dataset </a:t>
            </a:r>
            <a:endParaRPr lang="en-GB" sz="2000" dirty="0">
              <a:solidFill>
                <a:schemeClr val="bg1"/>
              </a:solidFill>
            </a:endParaRPr>
          </a:p>
        </p:txBody>
      </p:sp>
      <p:pic>
        <p:nvPicPr>
          <p:cNvPr id="7" name="Picture 6" descr="Logo&#10;&#10;Description automatically generated">
            <a:extLst>
              <a:ext uri="{FF2B5EF4-FFF2-40B4-BE49-F238E27FC236}">
                <a16:creationId xmlns:a16="http://schemas.microsoft.com/office/drawing/2014/main" id="{1746E0F2-0867-0C02-B35F-87428D17A4D5}"/>
              </a:ext>
            </a:extLst>
          </p:cNvPr>
          <p:cNvPicPr>
            <a:picLocks noChangeAspect="1"/>
          </p:cNvPicPr>
          <p:nvPr/>
        </p:nvPicPr>
        <p:blipFill>
          <a:blip r:embed="rId2">
            <a:duotone>
              <a:schemeClr val="accent6">
                <a:shade val="45000"/>
                <a:satMod val="135000"/>
              </a:schemeClr>
              <a:prstClr val="white"/>
            </a:duotone>
          </a:blip>
          <a:stretch>
            <a:fillRect/>
          </a:stretch>
        </p:blipFill>
        <p:spPr>
          <a:xfrm>
            <a:off x="11249678" y="241834"/>
            <a:ext cx="728795" cy="728795"/>
          </a:xfrm>
          <a:prstGeom prst="rect">
            <a:avLst/>
          </a:prstGeom>
          <a:ln>
            <a:noFill/>
          </a:ln>
        </p:spPr>
      </p:pic>
      <p:pic>
        <p:nvPicPr>
          <p:cNvPr id="5" name="Picture 4" descr="Chart, treemap chart&#10;&#10;Description automatically generated">
            <a:extLst>
              <a:ext uri="{FF2B5EF4-FFF2-40B4-BE49-F238E27FC236}">
                <a16:creationId xmlns:a16="http://schemas.microsoft.com/office/drawing/2014/main" id="{8B22B52D-18FA-CA92-8AAA-3289C39A42FD}"/>
              </a:ext>
            </a:extLst>
          </p:cNvPr>
          <p:cNvPicPr>
            <a:picLocks noChangeAspect="1"/>
          </p:cNvPicPr>
          <p:nvPr/>
        </p:nvPicPr>
        <p:blipFill>
          <a:blip r:embed="rId3"/>
          <a:stretch>
            <a:fillRect/>
          </a:stretch>
        </p:blipFill>
        <p:spPr>
          <a:xfrm>
            <a:off x="6609119" y="1793721"/>
            <a:ext cx="5386287" cy="4999423"/>
          </a:xfrm>
          <a:prstGeom prst="rect">
            <a:avLst/>
          </a:prstGeom>
        </p:spPr>
      </p:pic>
      <p:sp>
        <p:nvSpPr>
          <p:cNvPr id="8" name="TextBox 7">
            <a:extLst>
              <a:ext uri="{FF2B5EF4-FFF2-40B4-BE49-F238E27FC236}">
                <a16:creationId xmlns:a16="http://schemas.microsoft.com/office/drawing/2014/main" id="{97632A18-5E67-D412-D1BA-7112141F8D62}"/>
              </a:ext>
            </a:extLst>
          </p:cNvPr>
          <p:cNvSpPr txBox="1"/>
          <p:nvPr/>
        </p:nvSpPr>
        <p:spPr>
          <a:xfrm>
            <a:off x="196594" y="2670635"/>
            <a:ext cx="5719574" cy="3277820"/>
          </a:xfrm>
          <a:prstGeom prst="rect">
            <a:avLst/>
          </a:prstGeom>
          <a:noFill/>
        </p:spPr>
        <p:txBody>
          <a:bodyPr wrap="square" rtlCol="0">
            <a:spAutoFit/>
          </a:bodyPr>
          <a:lstStyle/>
          <a:p>
            <a:pPr>
              <a:lnSpc>
                <a:spcPct val="150000"/>
              </a:lnSpc>
            </a:pPr>
            <a:r>
              <a:rPr lang="en-GB" sz="1800" b="1" dirty="0">
                <a:effectLst/>
                <a:latin typeface="NimbusRomNo9L"/>
              </a:rPr>
              <a:t>Best class per different Performance metrics:</a:t>
            </a:r>
          </a:p>
          <a:p>
            <a:pPr marL="285750" indent="-285750">
              <a:lnSpc>
                <a:spcPct val="150000"/>
              </a:lnSpc>
              <a:buFont typeface="Wingdings" pitchFamily="2" charset="2"/>
              <a:buChar char="v"/>
            </a:pPr>
            <a:r>
              <a:rPr lang="en-GB" sz="1800" dirty="0">
                <a:effectLst/>
                <a:latin typeface="NimbusRomNo9L"/>
              </a:rPr>
              <a:t>Precision:</a:t>
            </a:r>
          </a:p>
          <a:p>
            <a:pPr marL="742950" lvl="1" indent="-285750">
              <a:lnSpc>
                <a:spcPct val="150000"/>
              </a:lnSpc>
              <a:buFont typeface="Wingdings" pitchFamily="2" charset="2"/>
              <a:buChar char="v"/>
            </a:pPr>
            <a:r>
              <a:rPr lang="en-GB" dirty="0">
                <a:latin typeface="NimbusRomNo9L"/>
              </a:rPr>
              <a:t>pneumonia</a:t>
            </a:r>
            <a:endParaRPr lang="en-GB" dirty="0">
              <a:effectLst/>
              <a:latin typeface="NimbusRomNo9L"/>
            </a:endParaRPr>
          </a:p>
          <a:p>
            <a:pPr marL="285750" indent="-285750">
              <a:lnSpc>
                <a:spcPct val="150000"/>
              </a:lnSpc>
              <a:buFont typeface="Wingdings" pitchFamily="2" charset="2"/>
              <a:buChar char="v"/>
            </a:pPr>
            <a:r>
              <a:rPr lang="en-GB" dirty="0">
                <a:latin typeface="NimbusRomNo9L"/>
              </a:rPr>
              <a:t>Recall:</a:t>
            </a:r>
          </a:p>
          <a:p>
            <a:pPr marL="742950" lvl="1" indent="-285750">
              <a:lnSpc>
                <a:spcPct val="150000"/>
              </a:lnSpc>
              <a:buFont typeface="Wingdings" pitchFamily="2" charset="2"/>
              <a:buChar char="v"/>
            </a:pPr>
            <a:r>
              <a:rPr lang="en-GB" dirty="0">
                <a:latin typeface="NimbusRomNo9L"/>
              </a:rPr>
              <a:t>normal</a:t>
            </a:r>
          </a:p>
          <a:p>
            <a:pPr marL="285750" indent="-285750">
              <a:lnSpc>
                <a:spcPct val="150000"/>
              </a:lnSpc>
              <a:buFont typeface="Wingdings" pitchFamily="2" charset="2"/>
              <a:buChar char="v"/>
            </a:pPr>
            <a:r>
              <a:rPr lang="en-GB" sz="1800" dirty="0">
                <a:effectLst/>
                <a:latin typeface="NimbusRomNo9L"/>
              </a:rPr>
              <a:t>F1-score:</a:t>
            </a:r>
          </a:p>
          <a:p>
            <a:pPr marL="742950" lvl="1" indent="-285750">
              <a:lnSpc>
                <a:spcPct val="150000"/>
              </a:lnSpc>
              <a:buFont typeface="Wingdings" pitchFamily="2" charset="2"/>
              <a:buChar char="v"/>
            </a:pPr>
            <a:r>
              <a:rPr lang="en-GB" dirty="0">
                <a:latin typeface="NimbusRomNo9L"/>
              </a:rPr>
              <a:t>Covid </a:t>
            </a:r>
            <a:endParaRPr lang="en-GB" dirty="0">
              <a:effectLst/>
              <a:latin typeface="NimbusRomNo9L"/>
            </a:endParaRPr>
          </a:p>
          <a:p>
            <a:endParaRPr lang="en-IT" dirty="0"/>
          </a:p>
        </p:txBody>
      </p:sp>
      <p:sp>
        <p:nvSpPr>
          <p:cNvPr id="4" name="Rounded Rectangle 3">
            <a:extLst>
              <a:ext uri="{FF2B5EF4-FFF2-40B4-BE49-F238E27FC236}">
                <a16:creationId xmlns:a16="http://schemas.microsoft.com/office/drawing/2014/main" id="{0546C606-D28B-02A6-0C9D-ABF462F34064}"/>
              </a:ext>
            </a:extLst>
          </p:cNvPr>
          <p:cNvSpPr/>
          <p:nvPr/>
        </p:nvSpPr>
        <p:spPr>
          <a:xfrm>
            <a:off x="957072" y="3644264"/>
            <a:ext cx="1173480" cy="356616"/>
          </a:xfrm>
          <a:prstGeom prst="roundRect">
            <a:avLst/>
          </a:prstGeom>
          <a:solidFill>
            <a:srgbClr val="FFFF00">
              <a:alpha val="5778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6" name="Rounded Rectangle 5">
            <a:extLst>
              <a:ext uri="{FF2B5EF4-FFF2-40B4-BE49-F238E27FC236}">
                <a16:creationId xmlns:a16="http://schemas.microsoft.com/office/drawing/2014/main" id="{BB2BD074-F93C-4598-7133-7567B32F49DA}"/>
              </a:ext>
            </a:extLst>
          </p:cNvPr>
          <p:cNvSpPr/>
          <p:nvPr/>
        </p:nvSpPr>
        <p:spPr>
          <a:xfrm>
            <a:off x="9966960" y="2442615"/>
            <a:ext cx="1152143" cy="4084574"/>
          </a:xfrm>
          <a:prstGeom prst="roundRect">
            <a:avLst/>
          </a:prstGeom>
          <a:solidFill>
            <a:srgbClr val="FFFF00">
              <a:alpha val="5778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9" name="Rounded Rectangle 8">
            <a:extLst>
              <a:ext uri="{FF2B5EF4-FFF2-40B4-BE49-F238E27FC236}">
                <a16:creationId xmlns:a16="http://schemas.microsoft.com/office/drawing/2014/main" id="{441375E0-6C56-86AD-41D2-3DF2C779AF50}"/>
              </a:ext>
            </a:extLst>
          </p:cNvPr>
          <p:cNvSpPr/>
          <p:nvPr/>
        </p:nvSpPr>
        <p:spPr>
          <a:xfrm>
            <a:off x="947928" y="4431028"/>
            <a:ext cx="1033272" cy="356616"/>
          </a:xfrm>
          <a:prstGeom prst="roundRect">
            <a:avLst/>
          </a:prstGeom>
          <a:solidFill>
            <a:schemeClr val="accent3">
              <a:lumMod val="40000"/>
              <a:lumOff val="60000"/>
              <a:alpha val="5778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0" name="Rounded Rectangle 9">
            <a:extLst>
              <a:ext uri="{FF2B5EF4-FFF2-40B4-BE49-F238E27FC236}">
                <a16:creationId xmlns:a16="http://schemas.microsoft.com/office/drawing/2014/main" id="{C6DCF13A-E53F-86BB-700A-EA2479B3C414}"/>
              </a:ext>
            </a:extLst>
          </p:cNvPr>
          <p:cNvSpPr/>
          <p:nvPr/>
        </p:nvSpPr>
        <p:spPr>
          <a:xfrm>
            <a:off x="6927070" y="3721608"/>
            <a:ext cx="4371866" cy="1066035"/>
          </a:xfrm>
          <a:prstGeom prst="roundRect">
            <a:avLst/>
          </a:prstGeom>
          <a:solidFill>
            <a:schemeClr val="accent3">
              <a:lumMod val="40000"/>
              <a:lumOff val="60000"/>
              <a:alpha val="5778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1" name="Rounded Rectangle 10">
            <a:extLst>
              <a:ext uri="{FF2B5EF4-FFF2-40B4-BE49-F238E27FC236}">
                <a16:creationId xmlns:a16="http://schemas.microsoft.com/office/drawing/2014/main" id="{F819C408-602C-A8A7-369A-4383CCCA16FB}"/>
              </a:ext>
            </a:extLst>
          </p:cNvPr>
          <p:cNvSpPr/>
          <p:nvPr/>
        </p:nvSpPr>
        <p:spPr>
          <a:xfrm>
            <a:off x="957072" y="5240893"/>
            <a:ext cx="1033272" cy="356616"/>
          </a:xfrm>
          <a:prstGeom prst="roundRect">
            <a:avLst/>
          </a:prstGeom>
          <a:solidFill>
            <a:srgbClr val="92D050">
              <a:alpha val="5778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2" name="Rounded Rectangle 11">
            <a:extLst>
              <a:ext uri="{FF2B5EF4-FFF2-40B4-BE49-F238E27FC236}">
                <a16:creationId xmlns:a16="http://schemas.microsoft.com/office/drawing/2014/main" id="{A277310A-14E0-D145-C510-9B857B8B8426}"/>
              </a:ext>
            </a:extLst>
          </p:cNvPr>
          <p:cNvSpPr/>
          <p:nvPr/>
        </p:nvSpPr>
        <p:spPr>
          <a:xfrm>
            <a:off x="6853957" y="2507594"/>
            <a:ext cx="4380971" cy="1136670"/>
          </a:xfrm>
          <a:prstGeom prst="roundRect">
            <a:avLst/>
          </a:prstGeom>
          <a:solidFill>
            <a:srgbClr val="92D050">
              <a:alpha val="5778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3" name="Rounded Rectangle 12">
            <a:extLst>
              <a:ext uri="{FF2B5EF4-FFF2-40B4-BE49-F238E27FC236}">
                <a16:creationId xmlns:a16="http://schemas.microsoft.com/office/drawing/2014/main" id="{735C025E-18C9-BEC5-CE4B-DD464CE6CB85}"/>
              </a:ext>
            </a:extLst>
          </p:cNvPr>
          <p:cNvSpPr/>
          <p:nvPr/>
        </p:nvSpPr>
        <p:spPr>
          <a:xfrm>
            <a:off x="7415784" y="2507593"/>
            <a:ext cx="1152143" cy="4019595"/>
          </a:xfrm>
          <a:prstGeom prst="roundRect">
            <a:avLst/>
          </a:prstGeom>
          <a:solidFill>
            <a:srgbClr val="92D050">
              <a:alpha val="5778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Tree>
    <p:extLst>
      <p:ext uri="{BB962C8B-B14F-4D97-AF65-F5344CB8AC3E}">
        <p14:creationId xmlns:p14="http://schemas.microsoft.com/office/powerpoint/2010/main" val="1822049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1" nodeType="clickEffect">
                                  <p:stCondLst>
                                    <p:cond delay="0"/>
                                  </p:stCondLst>
                                  <p:childTnLst>
                                    <p:animEffect transition="out" filter="blinds(horizontal)">
                                      <p:cBhvr>
                                        <p:cTn id="16" dur="500"/>
                                        <p:tgtEl>
                                          <p:spTgt spid="4"/>
                                        </p:tgtEl>
                                      </p:cBhvr>
                                    </p:animEffect>
                                    <p:set>
                                      <p:cBhvr>
                                        <p:cTn id="17" dur="1" fill="hold">
                                          <p:stCondLst>
                                            <p:cond delay="499"/>
                                          </p:stCondLst>
                                        </p:cTn>
                                        <p:tgtEl>
                                          <p:spTgt spid="4"/>
                                        </p:tgtEl>
                                        <p:attrNameLst>
                                          <p:attrName>style.visibility</p:attrName>
                                        </p:attrNameLst>
                                      </p:cBhvr>
                                      <p:to>
                                        <p:strVal val="hidden"/>
                                      </p:to>
                                    </p:set>
                                  </p:childTnLst>
                                </p:cTn>
                              </p:par>
                              <p:par>
                                <p:cTn id="18" presetID="3" presetClass="exit" presetSubtype="10" fill="hold" grpId="1" nodeType="withEffect">
                                  <p:stCondLst>
                                    <p:cond delay="0"/>
                                  </p:stCondLst>
                                  <p:childTnLst>
                                    <p:animEffect transition="out" filter="blinds(horizontal)">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9"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12"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strips(downLeft)">
                                      <p:cBhvr>
                                        <p:cTn id="31" dur="500"/>
                                        <p:tgtEl>
                                          <p:spTgt spid="11"/>
                                        </p:tgtEl>
                                      </p:cBhvr>
                                    </p:animEffect>
                                  </p:childTnLst>
                                </p:cTn>
                              </p:par>
                              <p:par>
                                <p:cTn id="32" presetID="18" presetClass="entr" presetSubtype="12"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strips(downLeft)">
                                      <p:cBhvr>
                                        <p:cTn id="34" dur="500"/>
                                        <p:tgtEl>
                                          <p:spTgt spid="12"/>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arn(inVertical)">
                                      <p:cBhvr>
                                        <p:cTn id="37" dur="500"/>
                                        <p:tgtEl>
                                          <p:spTgt spid="13"/>
                                        </p:tgtEl>
                                      </p:cBhvr>
                                    </p:animEffect>
                                  </p:childTnLst>
                                </p:cTn>
                              </p:par>
                              <p:par>
                                <p:cTn id="38" presetID="20" presetClass="exit" presetSubtype="0" fill="hold" grpId="1" nodeType="withEffect">
                                  <p:stCondLst>
                                    <p:cond delay="0"/>
                                  </p:stCondLst>
                                  <p:childTnLst>
                                    <p:animEffect transition="out" filter="wedge">
                                      <p:cBhvr>
                                        <p:cTn id="39" dur="2000"/>
                                        <p:tgtEl>
                                          <p:spTgt spid="9"/>
                                        </p:tgtEl>
                                      </p:cBhvr>
                                    </p:animEffect>
                                    <p:set>
                                      <p:cBhvr>
                                        <p:cTn id="40" dur="1" fill="hold">
                                          <p:stCondLst>
                                            <p:cond delay="1999"/>
                                          </p:stCondLst>
                                        </p:cTn>
                                        <p:tgtEl>
                                          <p:spTgt spid="9"/>
                                        </p:tgtEl>
                                        <p:attrNameLst>
                                          <p:attrName>style.visibility</p:attrName>
                                        </p:attrNameLst>
                                      </p:cBhvr>
                                      <p:to>
                                        <p:strVal val="hidden"/>
                                      </p:to>
                                    </p:set>
                                  </p:childTnLst>
                                </p:cTn>
                              </p:par>
                              <p:par>
                                <p:cTn id="41" presetID="16" presetClass="exit" presetSubtype="21" fill="hold" grpId="1" nodeType="withEffect">
                                  <p:stCondLst>
                                    <p:cond delay="0"/>
                                  </p:stCondLst>
                                  <p:childTnLst>
                                    <p:animEffect transition="out" filter="barn(inVertical)">
                                      <p:cBhvr>
                                        <p:cTn id="42" dur="500"/>
                                        <p:tgtEl>
                                          <p:spTgt spid="10"/>
                                        </p:tgtEl>
                                      </p:cBhvr>
                                    </p:animEffect>
                                    <p:set>
                                      <p:cBhvr>
                                        <p:cTn id="43"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P spid="9" grpId="0" animBg="1"/>
      <p:bldP spid="9" grpId="1" animBg="1"/>
      <p:bldP spid="10" grpId="0" animBg="1"/>
      <p:bldP spid="10" grpId="1" animBg="1"/>
      <p:bldP spid="11" grpId="0" animBg="1"/>
      <p:bldP spid="12" grpId="0" animBg="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2C0A3008-8953-4093-5CB1-D74C68C8F92D}"/>
              </a:ext>
            </a:extLst>
          </p:cNvPr>
          <p:cNvSpPr txBox="1"/>
          <p:nvPr/>
        </p:nvSpPr>
        <p:spPr>
          <a:xfrm>
            <a:off x="142875" y="215164"/>
            <a:ext cx="8614695" cy="923330"/>
          </a:xfrm>
          <a:prstGeom prst="rect">
            <a:avLst/>
          </a:prstGeom>
          <a:noFill/>
        </p:spPr>
        <p:txBody>
          <a:bodyPr wrap="square" lIns="91440" tIns="45720" rIns="91440" bIns="45720" rtlCol="0" anchor="t">
            <a:spAutoFit/>
          </a:bodyPr>
          <a:lstStyle/>
          <a:p>
            <a:r>
              <a:rPr lang="en-GB" sz="5400" dirty="0">
                <a:effectLst/>
                <a:latin typeface="NimbusRomNo9L"/>
              </a:rPr>
              <a:t>Model Performance of CNN </a:t>
            </a:r>
            <a:endParaRPr lang="en-GB" sz="5400" dirty="0"/>
          </a:p>
        </p:txBody>
      </p:sp>
      <p:sp>
        <p:nvSpPr>
          <p:cNvPr id="3" name="Rectangle 2">
            <a:extLst>
              <a:ext uri="{FF2B5EF4-FFF2-40B4-BE49-F238E27FC236}">
                <a16:creationId xmlns:a16="http://schemas.microsoft.com/office/drawing/2014/main" id="{48527842-BC46-29DA-9046-59051ED1A5D1}"/>
              </a:ext>
            </a:extLst>
          </p:cNvPr>
          <p:cNvSpPr/>
          <p:nvPr/>
        </p:nvSpPr>
        <p:spPr>
          <a:xfrm>
            <a:off x="142875" y="1270184"/>
            <a:ext cx="11988000"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T"/>
          </a:p>
        </p:txBody>
      </p:sp>
      <p:sp>
        <p:nvSpPr>
          <p:cNvPr id="6" name="TextBox 13">
            <a:extLst>
              <a:ext uri="{FF2B5EF4-FFF2-40B4-BE49-F238E27FC236}">
                <a16:creationId xmlns:a16="http://schemas.microsoft.com/office/drawing/2014/main" id="{BB3494E5-AD3C-0D4A-3DAF-68C7DF714E71}"/>
              </a:ext>
            </a:extLst>
          </p:cNvPr>
          <p:cNvSpPr txBox="1"/>
          <p:nvPr/>
        </p:nvSpPr>
        <p:spPr>
          <a:xfrm>
            <a:off x="206693" y="1318446"/>
            <a:ext cx="8140154" cy="646331"/>
          </a:xfrm>
          <a:prstGeom prst="rect">
            <a:avLst/>
          </a:prstGeom>
          <a:noFill/>
        </p:spPr>
        <p:txBody>
          <a:bodyPr wrap="square" lIns="91440" tIns="45720" rIns="91440" bIns="45720" rtlCol="0" anchor="t">
            <a:spAutoFit/>
          </a:bodyPr>
          <a:lstStyle/>
          <a:p>
            <a:endParaRPr lang="it-IT" sz="3600">
              <a:solidFill>
                <a:sysClr val="windowText" lastClr="000000"/>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336" name="Rectangle 142">
            <a:extLst>
              <a:ext uri="{FF2B5EF4-FFF2-40B4-BE49-F238E27FC236}">
                <a16:creationId xmlns:a16="http://schemas.microsoft.com/office/drawing/2014/main" id="{37E75E0A-FF8F-11A0-0390-DB5EFAE6BDA0}"/>
              </a:ext>
            </a:extLst>
          </p:cNvPr>
          <p:cNvSpPr/>
          <p:nvPr/>
        </p:nvSpPr>
        <p:spPr>
          <a:xfrm rot="10800000" flipV="1">
            <a:off x="34247" y="1384914"/>
            <a:ext cx="12192001" cy="5528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1800" dirty="0">
                <a:solidFill>
                  <a:schemeClr val="tx1"/>
                </a:solidFill>
                <a:effectLst/>
                <a:latin typeface="NimbusRomNo9L"/>
              </a:rPr>
              <a:t> </a:t>
            </a:r>
            <a:r>
              <a:rPr lang="en-GB" dirty="0">
                <a:solidFill>
                  <a:schemeClr val="tx1"/>
                </a:solidFill>
                <a:latin typeface="NimbusRomNo9L"/>
              </a:rPr>
              <a:t>D</a:t>
            </a:r>
            <a:r>
              <a:rPr lang="en-GB" sz="1800" dirty="0">
                <a:solidFill>
                  <a:schemeClr val="tx1"/>
                </a:solidFill>
                <a:effectLst/>
                <a:latin typeface="NimbusRomNo9L"/>
              </a:rPr>
              <a:t>emo : one sample per each class of images from a batch of test dataset to show the prediction. </a:t>
            </a:r>
            <a:endParaRPr lang="en-GB" dirty="0">
              <a:solidFill>
                <a:schemeClr val="tx1"/>
              </a:solidFill>
            </a:endParaRPr>
          </a:p>
          <a:p>
            <a:endParaRPr lang="en-GB" dirty="0">
              <a:solidFill>
                <a:schemeClr val="tx1"/>
              </a:solidFill>
            </a:endParaRPr>
          </a:p>
        </p:txBody>
      </p:sp>
      <p:sp>
        <p:nvSpPr>
          <p:cNvPr id="339" name="文本框 338">
            <a:extLst>
              <a:ext uri="{FF2B5EF4-FFF2-40B4-BE49-F238E27FC236}">
                <a16:creationId xmlns:a16="http://schemas.microsoft.com/office/drawing/2014/main" id="{775E93D7-385A-9269-7178-07BA815FA6D9}"/>
              </a:ext>
            </a:extLst>
          </p:cNvPr>
          <p:cNvSpPr txBox="1"/>
          <p:nvPr/>
        </p:nvSpPr>
        <p:spPr>
          <a:xfrm flipH="1" flipV="1">
            <a:off x="11941074" y="7268507"/>
            <a:ext cx="64169" cy="617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zh-CN" altLang="en-US"/>
          </a:p>
        </p:txBody>
      </p:sp>
      <p:pic>
        <p:nvPicPr>
          <p:cNvPr id="7" name="Picture 6" descr="Logo&#10;&#10;Description automatically generated">
            <a:extLst>
              <a:ext uri="{FF2B5EF4-FFF2-40B4-BE49-F238E27FC236}">
                <a16:creationId xmlns:a16="http://schemas.microsoft.com/office/drawing/2014/main" id="{1746E0F2-0867-0C02-B35F-87428D17A4D5}"/>
              </a:ext>
            </a:extLst>
          </p:cNvPr>
          <p:cNvPicPr>
            <a:picLocks noChangeAspect="1"/>
          </p:cNvPicPr>
          <p:nvPr/>
        </p:nvPicPr>
        <p:blipFill>
          <a:blip r:embed="rId3">
            <a:duotone>
              <a:schemeClr val="accent6">
                <a:shade val="45000"/>
                <a:satMod val="135000"/>
              </a:schemeClr>
              <a:prstClr val="white"/>
            </a:duotone>
          </a:blip>
          <a:stretch>
            <a:fillRect/>
          </a:stretch>
        </p:blipFill>
        <p:spPr>
          <a:xfrm>
            <a:off x="11009988" y="193275"/>
            <a:ext cx="807555" cy="807555"/>
          </a:xfrm>
          <a:prstGeom prst="rect">
            <a:avLst/>
          </a:prstGeom>
          <a:ln>
            <a:noFill/>
          </a:ln>
        </p:spPr>
      </p:pic>
      <p:sp>
        <p:nvSpPr>
          <p:cNvPr id="4" name="TextBox 3">
            <a:extLst>
              <a:ext uri="{FF2B5EF4-FFF2-40B4-BE49-F238E27FC236}">
                <a16:creationId xmlns:a16="http://schemas.microsoft.com/office/drawing/2014/main" id="{5FF1FE83-7895-3D82-476F-A933595D4724}"/>
              </a:ext>
            </a:extLst>
          </p:cNvPr>
          <p:cNvSpPr txBox="1"/>
          <p:nvPr/>
        </p:nvSpPr>
        <p:spPr>
          <a:xfrm>
            <a:off x="0" y="2139556"/>
            <a:ext cx="8952614" cy="830997"/>
          </a:xfrm>
          <a:prstGeom prst="rect">
            <a:avLst/>
          </a:prstGeom>
          <a:noFill/>
        </p:spPr>
        <p:txBody>
          <a:bodyPr wrap="square" rtlCol="0">
            <a:spAutoFit/>
          </a:bodyPr>
          <a:lstStyle/>
          <a:p>
            <a:endParaRPr lang="en-GB" sz="1600" dirty="0">
              <a:latin typeface="NimbusRomNo9L"/>
            </a:endParaRPr>
          </a:p>
          <a:p>
            <a:r>
              <a:rPr lang="en-GB" sz="1600" dirty="0">
                <a:latin typeface="NimbusRomNo9L"/>
              </a:rPr>
              <a:t> </a:t>
            </a:r>
            <a:endParaRPr lang="en-GB" sz="1600" dirty="0"/>
          </a:p>
          <a:p>
            <a:endParaRPr lang="en-IT" sz="1600" dirty="0"/>
          </a:p>
        </p:txBody>
      </p:sp>
      <p:sp>
        <p:nvSpPr>
          <p:cNvPr id="10" name="TextBox 9">
            <a:extLst>
              <a:ext uri="{FF2B5EF4-FFF2-40B4-BE49-F238E27FC236}">
                <a16:creationId xmlns:a16="http://schemas.microsoft.com/office/drawing/2014/main" id="{47929A51-B3FB-5459-E378-8EACE7FA4945}"/>
              </a:ext>
            </a:extLst>
          </p:cNvPr>
          <p:cNvSpPr txBox="1"/>
          <p:nvPr/>
        </p:nvSpPr>
        <p:spPr>
          <a:xfrm>
            <a:off x="40874" y="4164145"/>
            <a:ext cx="2599686" cy="369332"/>
          </a:xfrm>
          <a:prstGeom prst="rect">
            <a:avLst/>
          </a:prstGeom>
          <a:noFill/>
        </p:spPr>
        <p:txBody>
          <a:bodyPr wrap="square" rtlCol="0">
            <a:spAutoFit/>
          </a:bodyPr>
          <a:lstStyle/>
          <a:p>
            <a:r>
              <a:rPr lang="en-GB" sz="1800" dirty="0">
                <a:latin typeface="NimbusRomNo9L"/>
              </a:rPr>
              <a:t> </a:t>
            </a:r>
          </a:p>
        </p:txBody>
      </p:sp>
      <p:pic>
        <p:nvPicPr>
          <p:cNvPr id="8" name="Picture 7" descr="A picture containing text, x-ray film, receipt&#10;&#10;Description automatically generated">
            <a:extLst>
              <a:ext uri="{FF2B5EF4-FFF2-40B4-BE49-F238E27FC236}">
                <a16:creationId xmlns:a16="http://schemas.microsoft.com/office/drawing/2014/main" id="{6052DE15-856B-489D-8FEE-E1469A5ED0E5}"/>
              </a:ext>
            </a:extLst>
          </p:cNvPr>
          <p:cNvPicPr>
            <a:picLocks noChangeAspect="1"/>
          </p:cNvPicPr>
          <p:nvPr/>
        </p:nvPicPr>
        <p:blipFill>
          <a:blip r:embed="rId4"/>
          <a:stretch>
            <a:fillRect/>
          </a:stretch>
        </p:blipFill>
        <p:spPr>
          <a:xfrm>
            <a:off x="509724" y="2588358"/>
            <a:ext cx="3390543" cy="2808584"/>
          </a:xfrm>
          <a:prstGeom prst="rect">
            <a:avLst/>
          </a:prstGeom>
        </p:spPr>
      </p:pic>
      <p:pic>
        <p:nvPicPr>
          <p:cNvPr id="11" name="Picture 10" descr="X-ray of a person's chest&#10;&#10;Description automatically generated with low confidence">
            <a:extLst>
              <a:ext uri="{FF2B5EF4-FFF2-40B4-BE49-F238E27FC236}">
                <a16:creationId xmlns:a16="http://schemas.microsoft.com/office/drawing/2014/main" id="{0D22D18D-0B0C-C9F8-8230-2C493610227A}"/>
              </a:ext>
            </a:extLst>
          </p:cNvPr>
          <p:cNvPicPr>
            <a:picLocks noChangeAspect="1"/>
          </p:cNvPicPr>
          <p:nvPr/>
        </p:nvPicPr>
        <p:blipFill>
          <a:blip r:embed="rId5"/>
          <a:stretch>
            <a:fillRect/>
          </a:stretch>
        </p:blipFill>
        <p:spPr>
          <a:xfrm>
            <a:off x="8078640" y="2602955"/>
            <a:ext cx="3393387" cy="2756604"/>
          </a:xfrm>
          <a:prstGeom prst="rect">
            <a:avLst/>
          </a:prstGeom>
        </p:spPr>
      </p:pic>
      <p:pic>
        <p:nvPicPr>
          <p:cNvPr id="13" name="Picture 12" descr="X-ray of a person's chest&#10;&#10;Description automatically generated with low confidence">
            <a:extLst>
              <a:ext uri="{FF2B5EF4-FFF2-40B4-BE49-F238E27FC236}">
                <a16:creationId xmlns:a16="http://schemas.microsoft.com/office/drawing/2014/main" id="{EF689529-3A2C-1962-20F7-E6EB386345B3}"/>
              </a:ext>
            </a:extLst>
          </p:cNvPr>
          <p:cNvPicPr>
            <a:picLocks noChangeAspect="1"/>
          </p:cNvPicPr>
          <p:nvPr/>
        </p:nvPicPr>
        <p:blipFill>
          <a:blip r:embed="rId6"/>
          <a:stretch>
            <a:fillRect/>
          </a:stretch>
        </p:blipFill>
        <p:spPr>
          <a:xfrm>
            <a:off x="4161800" y="2588358"/>
            <a:ext cx="3393386" cy="2827822"/>
          </a:xfrm>
          <a:prstGeom prst="rect">
            <a:avLst/>
          </a:prstGeom>
        </p:spPr>
      </p:pic>
      <p:sp>
        <p:nvSpPr>
          <p:cNvPr id="15" name="TextBox 14">
            <a:extLst>
              <a:ext uri="{FF2B5EF4-FFF2-40B4-BE49-F238E27FC236}">
                <a16:creationId xmlns:a16="http://schemas.microsoft.com/office/drawing/2014/main" id="{1D132D23-C4ED-1863-DEBE-BC387D6DD948}"/>
              </a:ext>
            </a:extLst>
          </p:cNvPr>
          <p:cNvSpPr txBox="1"/>
          <p:nvPr/>
        </p:nvSpPr>
        <p:spPr>
          <a:xfrm>
            <a:off x="1056904" y="5866410"/>
            <a:ext cx="2030680" cy="646331"/>
          </a:xfrm>
          <a:prstGeom prst="rect">
            <a:avLst/>
          </a:prstGeom>
          <a:noFill/>
        </p:spPr>
        <p:txBody>
          <a:bodyPr wrap="square" rtlCol="0">
            <a:spAutoFit/>
          </a:bodyPr>
          <a:lstStyle/>
          <a:p>
            <a:pPr algn="ctr"/>
            <a:r>
              <a:rPr lang="en-IT" dirty="0">
                <a:latin typeface="Apple Symbols" panose="02000000000000000000" pitchFamily="2" charset="-79"/>
                <a:ea typeface="Apple Symbols" panose="02000000000000000000" pitchFamily="2" charset="-79"/>
                <a:cs typeface="Apple Symbols" panose="02000000000000000000" pitchFamily="2" charset="-79"/>
              </a:rPr>
              <a:t>Predicted : Covid</a:t>
            </a:r>
          </a:p>
          <a:p>
            <a:pPr algn="ctr"/>
            <a:r>
              <a:rPr lang="en-IT" dirty="0">
                <a:latin typeface="Apple Symbols" panose="02000000000000000000" pitchFamily="2" charset="-79"/>
                <a:ea typeface="Apple Symbols" panose="02000000000000000000" pitchFamily="2" charset="-79"/>
                <a:cs typeface="Apple Symbols" panose="02000000000000000000" pitchFamily="2" charset="-79"/>
              </a:rPr>
              <a:t>Original : Covid</a:t>
            </a:r>
          </a:p>
        </p:txBody>
      </p:sp>
      <p:sp>
        <p:nvSpPr>
          <p:cNvPr id="16" name="TextBox 15">
            <a:extLst>
              <a:ext uri="{FF2B5EF4-FFF2-40B4-BE49-F238E27FC236}">
                <a16:creationId xmlns:a16="http://schemas.microsoft.com/office/drawing/2014/main" id="{5A393739-2F0C-5BE0-5EAB-63E4B7D9DF86}"/>
              </a:ext>
            </a:extLst>
          </p:cNvPr>
          <p:cNvSpPr txBox="1"/>
          <p:nvPr/>
        </p:nvSpPr>
        <p:spPr>
          <a:xfrm>
            <a:off x="4843153" y="5866410"/>
            <a:ext cx="2030680" cy="646331"/>
          </a:xfrm>
          <a:prstGeom prst="rect">
            <a:avLst/>
          </a:prstGeom>
          <a:noFill/>
        </p:spPr>
        <p:txBody>
          <a:bodyPr wrap="square" rtlCol="0">
            <a:spAutoFit/>
          </a:bodyPr>
          <a:lstStyle/>
          <a:p>
            <a:pPr algn="ctr"/>
            <a:r>
              <a:rPr lang="en-IT" dirty="0">
                <a:latin typeface="Apple Symbols" panose="02000000000000000000" pitchFamily="2" charset="-79"/>
                <a:ea typeface="Apple Symbols" panose="02000000000000000000" pitchFamily="2" charset="-79"/>
                <a:cs typeface="Apple Symbols" panose="02000000000000000000" pitchFamily="2" charset="-79"/>
              </a:rPr>
              <a:t>Predicted : Normal</a:t>
            </a:r>
          </a:p>
          <a:p>
            <a:pPr algn="ctr"/>
            <a:r>
              <a:rPr lang="en-IT" dirty="0">
                <a:latin typeface="Apple Symbols" panose="02000000000000000000" pitchFamily="2" charset="-79"/>
                <a:ea typeface="Apple Symbols" panose="02000000000000000000" pitchFamily="2" charset="-79"/>
                <a:cs typeface="Apple Symbols" panose="02000000000000000000" pitchFamily="2" charset="-79"/>
              </a:rPr>
              <a:t>Original : Normal</a:t>
            </a:r>
          </a:p>
        </p:txBody>
      </p:sp>
      <p:sp>
        <p:nvSpPr>
          <p:cNvPr id="17" name="TextBox 16">
            <a:extLst>
              <a:ext uri="{FF2B5EF4-FFF2-40B4-BE49-F238E27FC236}">
                <a16:creationId xmlns:a16="http://schemas.microsoft.com/office/drawing/2014/main" id="{F3BE2F14-4A53-3702-5EB1-A5A212A49F29}"/>
              </a:ext>
            </a:extLst>
          </p:cNvPr>
          <p:cNvSpPr txBox="1"/>
          <p:nvPr/>
        </p:nvSpPr>
        <p:spPr>
          <a:xfrm>
            <a:off x="8759994" y="5890725"/>
            <a:ext cx="2030680" cy="923330"/>
          </a:xfrm>
          <a:prstGeom prst="rect">
            <a:avLst/>
          </a:prstGeom>
          <a:noFill/>
        </p:spPr>
        <p:txBody>
          <a:bodyPr wrap="square" rtlCol="0">
            <a:spAutoFit/>
          </a:bodyPr>
          <a:lstStyle/>
          <a:p>
            <a:pPr algn="ctr"/>
            <a:r>
              <a:rPr lang="en-IT" dirty="0">
                <a:latin typeface="Apple Symbols" panose="02000000000000000000" pitchFamily="2" charset="-79"/>
                <a:ea typeface="Apple Symbols" panose="02000000000000000000" pitchFamily="2" charset="-79"/>
                <a:cs typeface="Apple Symbols" panose="02000000000000000000" pitchFamily="2" charset="-79"/>
              </a:rPr>
              <a:t>Predicted : Pneumonia</a:t>
            </a:r>
          </a:p>
          <a:p>
            <a:pPr algn="ctr"/>
            <a:r>
              <a:rPr lang="en-IT" dirty="0">
                <a:latin typeface="Apple Symbols" panose="02000000000000000000" pitchFamily="2" charset="-79"/>
                <a:ea typeface="Apple Symbols" panose="02000000000000000000" pitchFamily="2" charset="-79"/>
                <a:cs typeface="Apple Symbols" panose="02000000000000000000" pitchFamily="2" charset="-79"/>
              </a:rPr>
              <a:t>Original : Pneumonia</a:t>
            </a:r>
          </a:p>
          <a:p>
            <a:pPr algn="ctr"/>
            <a:endParaRPr lang="en-IT" dirty="0">
              <a:latin typeface="Apple Symbols" panose="02000000000000000000" pitchFamily="2" charset="-79"/>
              <a:ea typeface="Apple Symbols" panose="02000000000000000000" pitchFamily="2" charset="-79"/>
              <a:cs typeface="Apple Symbols" panose="02000000000000000000" pitchFamily="2" charset="-79"/>
            </a:endParaRPr>
          </a:p>
        </p:txBody>
      </p:sp>
      <p:pic>
        <p:nvPicPr>
          <p:cNvPr id="19" name="Graphic 18" descr="Badge Tick1 with solid fill">
            <a:extLst>
              <a:ext uri="{FF2B5EF4-FFF2-40B4-BE49-F238E27FC236}">
                <a16:creationId xmlns:a16="http://schemas.microsoft.com/office/drawing/2014/main" id="{F160C066-D694-A3AB-1B16-2834CC4137E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40171" y="5812851"/>
            <a:ext cx="753445" cy="753445"/>
          </a:xfrm>
          <a:prstGeom prst="rect">
            <a:avLst/>
          </a:prstGeom>
        </p:spPr>
      </p:pic>
      <p:pic>
        <p:nvPicPr>
          <p:cNvPr id="20" name="Graphic 19" descr="Badge Tick1 with solid fill">
            <a:extLst>
              <a:ext uri="{FF2B5EF4-FFF2-40B4-BE49-F238E27FC236}">
                <a16:creationId xmlns:a16="http://schemas.microsoft.com/office/drawing/2014/main" id="{C5C4743E-BEC6-7F17-BFF7-A99A4419A9E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70772" y="5824709"/>
            <a:ext cx="729731" cy="729731"/>
          </a:xfrm>
          <a:prstGeom prst="rect">
            <a:avLst/>
          </a:prstGeom>
        </p:spPr>
      </p:pic>
      <p:pic>
        <p:nvPicPr>
          <p:cNvPr id="21" name="Graphic 20" descr="Badge Tick1 with solid fill">
            <a:extLst>
              <a:ext uri="{FF2B5EF4-FFF2-40B4-BE49-F238E27FC236}">
                <a16:creationId xmlns:a16="http://schemas.microsoft.com/office/drawing/2014/main" id="{2C9A699F-11BA-D935-FF23-76783EE654F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90674" y="5825412"/>
            <a:ext cx="807555" cy="807555"/>
          </a:xfrm>
          <a:prstGeom prst="rect">
            <a:avLst/>
          </a:prstGeom>
        </p:spPr>
      </p:pic>
    </p:spTree>
    <p:extLst>
      <p:ext uri="{BB962C8B-B14F-4D97-AF65-F5344CB8AC3E}">
        <p14:creationId xmlns:p14="http://schemas.microsoft.com/office/powerpoint/2010/main" val="132761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2C0A3008-8953-4093-5CB1-D74C68C8F92D}"/>
              </a:ext>
            </a:extLst>
          </p:cNvPr>
          <p:cNvSpPr txBox="1"/>
          <p:nvPr/>
        </p:nvSpPr>
        <p:spPr>
          <a:xfrm>
            <a:off x="418260" y="143472"/>
            <a:ext cx="10057262" cy="1754326"/>
          </a:xfrm>
          <a:prstGeom prst="rect">
            <a:avLst/>
          </a:prstGeom>
          <a:noFill/>
        </p:spPr>
        <p:txBody>
          <a:bodyPr wrap="square" lIns="91440" tIns="45720" rIns="91440" bIns="45720" rtlCol="0" anchor="t">
            <a:spAutoFit/>
          </a:bodyPr>
          <a:lstStyle/>
          <a:p>
            <a:r>
              <a:rPr lang="en-IT" sz="5400" dirty="0">
                <a:latin typeface="Calibri"/>
                <a:ea typeface="Apple Symbols" panose="02000000000000000000" pitchFamily="2" charset="-79"/>
                <a:cs typeface="Apple Symbols"/>
              </a:rPr>
              <a:t>Pre-trained DenseNet</a:t>
            </a:r>
          </a:p>
          <a:p>
            <a:endParaRPr lang="en-IT" sz="5400" dirty="0">
              <a:solidFill>
                <a:sysClr val="windowText" lastClr="000000"/>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3" name="Rectangle 2">
            <a:extLst>
              <a:ext uri="{FF2B5EF4-FFF2-40B4-BE49-F238E27FC236}">
                <a16:creationId xmlns:a16="http://schemas.microsoft.com/office/drawing/2014/main" id="{48527842-BC46-29DA-9046-59051ED1A5D1}"/>
              </a:ext>
            </a:extLst>
          </p:cNvPr>
          <p:cNvSpPr/>
          <p:nvPr/>
        </p:nvSpPr>
        <p:spPr>
          <a:xfrm>
            <a:off x="142875" y="1270184"/>
            <a:ext cx="11988000"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T"/>
          </a:p>
        </p:txBody>
      </p:sp>
      <p:pic>
        <p:nvPicPr>
          <p:cNvPr id="7" name="Picture 6" descr="Logo&#10;&#10;Description automatically generated">
            <a:extLst>
              <a:ext uri="{FF2B5EF4-FFF2-40B4-BE49-F238E27FC236}">
                <a16:creationId xmlns:a16="http://schemas.microsoft.com/office/drawing/2014/main" id="{1746E0F2-0867-0C02-B35F-87428D17A4D5}"/>
              </a:ext>
            </a:extLst>
          </p:cNvPr>
          <p:cNvPicPr>
            <a:picLocks noChangeAspect="1"/>
          </p:cNvPicPr>
          <p:nvPr/>
        </p:nvPicPr>
        <p:blipFill>
          <a:blip r:embed="rId2">
            <a:duotone>
              <a:schemeClr val="accent6">
                <a:shade val="45000"/>
                <a:satMod val="135000"/>
              </a:schemeClr>
              <a:prstClr val="white"/>
            </a:duotone>
          </a:blip>
          <a:stretch>
            <a:fillRect/>
          </a:stretch>
        </p:blipFill>
        <p:spPr>
          <a:xfrm>
            <a:off x="11198202" y="257831"/>
            <a:ext cx="728795" cy="728795"/>
          </a:xfrm>
          <a:prstGeom prst="rect">
            <a:avLst/>
          </a:prstGeom>
          <a:ln>
            <a:noFill/>
          </a:ln>
        </p:spPr>
      </p:pic>
      <p:sp>
        <p:nvSpPr>
          <p:cNvPr id="8" name="TextBox 7">
            <a:extLst>
              <a:ext uri="{FF2B5EF4-FFF2-40B4-BE49-F238E27FC236}">
                <a16:creationId xmlns:a16="http://schemas.microsoft.com/office/drawing/2014/main" id="{97632A18-5E67-D412-D1BA-7112141F8D62}"/>
              </a:ext>
            </a:extLst>
          </p:cNvPr>
          <p:cNvSpPr txBox="1"/>
          <p:nvPr/>
        </p:nvSpPr>
        <p:spPr>
          <a:xfrm>
            <a:off x="559504" y="3205877"/>
            <a:ext cx="4887387" cy="646331"/>
          </a:xfrm>
          <a:prstGeom prst="rect">
            <a:avLst/>
          </a:prstGeom>
          <a:noFill/>
        </p:spPr>
        <p:txBody>
          <a:bodyPr wrap="square" rtlCol="0">
            <a:spAutoFit/>
          </a:bodyPr>
          <a:lstStyle/>
          <a:p>
            <a:r>
              <a:rPr lang="en-GB" sz="1800" dirty="0">
                <a:effectLst/>
                <a:latin typeface="NimbusRomNo9L"/>
              </a:rPr>
              <a:t> </a:t>
            </a:r>
            <a:endParaRPr lang="en-GB" dirty="0"/>
          </a:p>
          <a:p>
            <a:endParaRPr lang="en-IT" dirty="0"/>
          </a:p>
        </p:txBody>
      </p:sp>
      <p:graphicFrame>
        <p:nvGraphicFramePr>
          <p:cNvPr id="5" name="Diagram 4">
            <a:extLst>
              <a:ext uri="{FF2B5EF4-FFF2-40B4-BE49-F238E27FC236}">
                <a16:creationId xmlns:a16="http://schemas.microsoft.com/office/drawing/2014/main" id="{64564B63-66F0-88A4-C2BC-FF189A5827B7}"/>
              </a:ext>
            </a:extLst>
          </p:cNvPr>
          <p:cNvGraphicFramePr/>
          <p:nvPr>
            <p:extLst>
              <p:ext uri="{D42A27DB-BD31-4B8C-83A1-F6EECF244321}">
                <p14:modId xmlns:p14="http://schemas.microsoft.com/office/powerpoint/2010/main" val="1076427748"/>
              </p:ext>
            </p:extLst>
          </p:nvPr>
        </p:nvGraphicFramePr>
        <p:xfrm>
          <a:off x="944287" y="1610792"/>
          <a:ext cx="10057262" cy="18245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5" name="Diagram 14">
            <a:extLst>
              <a:ext uri="{FF2B5EF4-FFF2-40B4-BE49-F238E27FC236}">
                <a16:creationId xmlns:a16="http://schemas.microsoft.com/office/drawing/2014/main" id="{8F7ED903-AF7F-84C9-F635-77140E58175A}"/>
              </a:ext>
            </a:extLst>
          </p:cNvPr>
          <p:cNvGraphicFramePr/>
          <p:nvPr>
            <p:extLst>
              <p:ext uri="{D42A27DB-BD31-4B8C-83A1-F6EECF244321}">
                <p14:modId xmlns:p14="http://schemas.microsoft.com/office/powerpoint/2010/main" val="4243922701"/>
              </p:ext>
            </p:extLst>
          </p:nvPr>
        </p:nvGraphicFramePr>
        <p:xfrm>
          <a:off x="5794745" y="3838671"/>
          <a:ext cx="5290288" cy="257642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5" name="Right Arrow 24">
            <a:extLst>
              <a:ext uri="{FF2B5EF4-FFF2-40B4-BE49-F238E27FC236}">
                <a16:creationId xmlns:a16="http://schemas.microsoft.com/office/drawing/2014/main" id="{CD53BC3A-A945-684E-BBD6-7C9108538AB1}"/>
              </a:ext>
            </a:extLst>
          </p:cNvPr>
          <p:cNvSpPr/>
          <p:nvPr/>
        </p:nvSpPr>
        <p:spPr>
          <a:xfrm>
            <a:off x="944286" y="4366150"/>
            <a:ext cx="3503713" cy="1467293"/>
          </a:xfrm>
          <a:prstGeom prst="rightArrow">
            <a:avLst/>
          </a:prstGeom>
          <a:solidFill>
            <a:schemeClr val="tx1">
              <a:lumMod val="65000"/>
              <a:lumOff val="3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6" name="TextBox 25">
            <a:extLst>
              <a:ext uri="{FF2B5EF4-FFF2-40B4-BE49-F238E27FC236}">
                <a16:creationId xmlns:a16="http://schemas.microsoft.com/office/drawing/2014/main" id="{287374BE-2D0F-67E6-573E-4FA4DF580524}"/>
              </a:ext>
            </a:extLst>
          </p:cNvPr>
          <p:cNvSpPr txBox="1"/>
          <p:nvPr/>
        </p:nvSpPr>
        <p:spPr>
          <a:xfrm>
            <a:off x="1201479" y="4915130"/>
            <a:ext cx="2445488" cy="369332"/>
          </a:xfrm>
          <a:prstGeom prst="rect">
            <a:avLst/>
          </a:prstGeom>
          <a:noFill/>
        </p:spPr>
        <p:txBody>
          <a:bodyPr wrap="square" rtlCol="0">
            <a:spAutoFit/>
          </a:bodyPr>
          <a:lstStyle/>
          <a:p>
            <a:r>
              <a:rPr lang="en-IT" dirty="0">
                <a:solidFill>
                  <a:schemeClr val="bg1"/>
                </a:solidFill>
                <a:latin typeface="Apple Symbols" panose="02000000000000000000" pitchFamily="2" charset="-79"/>
                <a:ea typeface="Apple Symbols" panose="02000000000000000000" pitchFamily="2" charset="-79"/>
                <a:cs typeface="Apple Symbols" panose="02000000000000000000" pitchFamily="2" charset="-79"/>
              </a:rPr>
              <a:t>Softmax activation function</a:t>
            </a:r>
          </a:p>
        </p:txBody>
      </p:sp>
      <p:cxnSp>
        <p:nvCxnSpPr>
          <p:cNvPr id="10" name="Straight Connector 9">
            <a:extLst>
              <a:ext uri="{FF2B5EF4-FFF2-40B4-BE49-F238E27FC236}">
                <a16:creationId xmlns:a16="http://schemas.microsoft.com/office/drawing/2014/main" id="{9A663E04-7F52-B788-4804-D4CC260890BB}"/>
              </a:ext>
            </a:extLst>
          </p:cNvPr>
          <p:cNvCxnSpPr>
            <a:cxnSpLocks/>
            <a:stCxn id="25" idx="3"/>
          </p:cNvCxnSpPr>
          <p:nvPr/>
        </p:nvCxnSpPr>
        <p:spPr>
          <a:xfrm flipV="1">
            <a:off x="4447999" y="4508205"/>
            <a:ext cx="1431806" cy="591592"/>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D61B888-868F-2F0D-7578-40A8CDED51EB}"/>
              </a:ext>
            </a:extLst>
          </p:cNvPr>
          <p:cNvCxnSpPr>
            <a:cxnSpLocks/>
            <a:stCxn id="25" idx="3"/>
          </p:cNvCxnSpPr>
          <p:nvPr/>
        </p:nvCxnSpPr>
        <p:spPr>
          <a:xfrm>
            <a:off x="4447999" y="5099797"/>
            <a:ext cx="1570029"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208AA6-616C-2F2A-BBAA-45429E92DF8D}"/>
              </a:ext>
            </a:extLst>
          </p:cNvPr>
          <p:cNvCxnSpPr>
            <a:cxnSpLocks/>
            <a:stCxn id="25" idx="3"/>
          </p:cNvCxnSpPr>
          <p:nvPr/>
        </p:nvCxnSpPr>
        <p:spPr>
          <a:xfrm>
            <a:off x="4447999" y="5099797"/>
            <a:ext cx="1431806" cy="641784"/>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3638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Arrow Connector 11">
            <a:extLst>
              <a:ext uri="{FF2B5EF4-FFF2-40B4-BE49-F238E27FC236}">
                <a16:creationId xmlns:a16="http://schemas.microsoft.com/office/drawing/2014/main" id="{6B0C2067-3435-E660-C125-797E9760A24E}"/>
              </a:ext>
            </a:extLst>
          </p:cNvPr>
          <p:cNvCxnSpPr/>
          <p:nvPr/>
        </p:nvCxnSpPr>
        <p:spPr>
          <a:xfrm>
            <a:off x="552893" y="2119398"/>
            <a:ext cx="482718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70C7F2D8-7FDE-4F72-D39B-40E4096C675D}"/>
              </a:ext>
            </a:extLst>
          </p:cNvPr>
          <p:cNvCxnSpPr>
            <a:cxnSpLocks/>
          </p:cNvCxnSpPr>
          <p:nvPr/>
        </p:nvCxnSpPr>
        <p:spPr>
          <a:xfrm flipH="1">
            <a:off x="7161536" y="2119398"/>
            <a:ext cx="49693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2C0A3008-8953-4093-5CB1-D74C68C8F92D}"/>
              </a:ext>
            </a:extLst>
          </p:cNvPr>
          <p:cNvSpPr txBox="1"/>
          <p:nvPr/>
        </p:nvSpPr>
        <p:spPr>
          <a:xfrm>
            <a:off x="328613" y="221913"/>
            <a:ext cx="11575742" cy="1015663"/>
          </a:xfrm>
          <a:prstGeom prst="rect">
            <a:avLst/>
          </a:prstGeom>
          <a:noFill/>
        </p:spPr>
        <p:txBody>
          <a:bodyPr wrap="square" lIns="91440" tIns="45720" rIns="91440" bIns="45720" rtlCol="0" anchor="t">
            <a:spAutoFit/>
          </a:bodyPr>
          <a:lstStyle/>
          <a:p>
            <a:r>
              <a:rPr lang="it-IT" sz="6000" dirty="0">
                <a:latin typeface="Calibri"/>
                <a:ea typeface="+mn-lt"/>
                <a:cs typeface="+mn-lt"/>
              </a:rPr>
              <a:t> COMPARISION:  </a:t>
            </a:r>
            <a:endParaRPr lang="it-IT" sz="6000" dirty="0">
              <a:latin typeface="Calibri"/>
              <a:cs typeface="Calibri"/>
            </a:endParaRPr>
          </a:p>
        </p:txBody>
      </p:sp>
      <p:sp>
        <p:nvSpPr>
          <p:cNvPr id="3" name="Rectangle 2">
            <a:extLst>
              <a:ext uri="{FF2B5EF4-FFF2-40B4-BE49-F238E27FC236}">
                <a16:creationId xmlns:a16="http://schemas.microsoft.com/office/drawing/2014/main" id="{48527842-BC46-29DA-9046-59051ED1A5D1}"/>
              </a:ext>
            </a:extLst>
          </p:cNvPr>
          <p:cNvSpPr/>
          <p:nvPr/>
        </p:nvSpPr>
        <p:spPr>
          <a:xfrm>
            <a:off x="142875" y="1270184"/>
            <a:ext cx="11988000"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T"/>
          </a:p>
        </p:txBody>
      </p:sp>
      <p:pic>
        <p:nvPicPr>
          <p:cNvPr id="7" name="Picture 6" descr="Logo&#10;&#10;Description automatically generated">
            <a:extLst>
              <a:ext uri="{FF2B5EF4-FFF2-40B4-BE49-F238E27FC236}">
                <a16:creationId xmlns:a16="http://schemas.microsoft.com/office/drawing/2014/main" id="{1746E0F2-0867-0C02-B35F-87428D17A4D5}"/>
              </a:ext>
            </a:extLst>
          </p:cNvPr>
          <p:cNvPicPr>
            <a:picLocks noChangeAspect="1"/>
          </p:cNvPicPr>
          <p:nvPr/>
        </p:nvPicPr>
        <p:blipFill>
          <a:blip r:embed="rId2">
            <a:duotone>
              <a:schemeClr val="accent6">
                <a:shade val="45000"/>
                <a:satMod val="135000"/>
              </a:schemeClr>
              <a:prstClr val="white"/>
            </a:duotone>
          </a:blip>
          <a:stretch>
            <a:fillRect/>
          </a:stretch>
        </p:blipFill>
        <p:spPr>
          <a:xfrm>
            <a:off x="11035012" y="189305"/>
            <a:ext cx="828375" cy="828375"/>
          </a:xfrm>
          <a:prstGeom prst="rect">
            <a:avLst/>
          </a:prstGeom>
          <a:ln>
            <a:noFill/>
          </a:ln>
        </p:spPr>
      </p:pic>
      <p:sp>
        <p:nvSpPr>
          <p:cNvPr id="4" name="Rectangle 3">
            <a:extLst>
              <a:ext uri="{FF2B5EF4-FFF2-40B4-BE49-F238E27FC236}">
                <a16:creationId xmlns:a16="http://schemas.microsoft.com/office/drawing/2014/main" id="{2A2CCCCF-33A2-5BCE-D012-2B9A87263984}"/>
              </a:ext>
            </a:extLst>
          </p:cNvPr>
          <p:cNvSpPr/>
          <p:nvPr/>
        </p:nvSpPr>
        <p:spPr>
          <a:xfrm>
            <a:off x="21928" y="7133378"/>
            <a:ext cx="1083857" cy="369332"/>
          </a:xfrm>
          <a:prstGeom prst="rect">
            <a:avLst/>
          </a:prstGeom>
        </p:spPr>
        <p:txBody>
          <a:bodyPr wrap="square">
            <a:spAutoFit/>
          </a:bodyPr>
          <a:lstStyle/>
          <a:p>
            <a:r>
              <a:rPr lang="en-IT" dirty="0"/>
              <a:t> </a:t>
            </a:r>
          </a:p>
        </p:txBody>
      </p:sp>
      <p:sp>
        <p:nvSpPr>
          <p:cNvPr id="5" name="Rectangle 4">
            <a:extLst>
              <a:ext uri="{FF2B5EF4-FFF2-40B4-BE49-F238E27FC236}">
                <a16:creationId xmlns:a16="http://schemas.microsoft.com/office/drawing/2014/main" id="{B836C77B-CF07-30CC-777B-18FE1D0FEE00}"/>
              </a:ext>
            </a:extLst>
          </p:cNvPr>
          <p:cNvSpPr/>
          <p:nvPr/>
        </p:nvSpPr>
        <p:spPr>
          <a:xfrm>
            <a:off x="-776176" y="7227885"/>
            <a:ext cx="8870030" cy="369332"/>
          </a:xfrm>
          <a:prstGeom prst="rect">
            <a:avLst/>
          </a:prstGeom>
        </p:spPr>
        <p:txBody>
          <a:bodyPr wrap="square">
            <a:spAutoFit/>
          </a:bodyPr>
          <a:lstStyle/>
          <a:p>
            <a:r>
              <a:rPr lang="en-IT" dirty="0"/>
              <a:t> .</a:t>
            </a:r>
          </a:p>
        </p:txBody>
      </p:sp>
      <p:pic>
        <p:nvPicPr>
          <p:cNvPr id="9" name="Graphic 8" descr="Left Brain with solid fill">
            <a:extLst>
              <a:ext uri="{FF2B5EF4-FFF2-40B4-BE49-F238E27FC236}">
                <a16:creationId xmlns:a16="http://schemas.microsoft.com/office/drawing/2014/main" id="{48593907-254C-AB1B-B09F-F2BE8BDAE4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13590" y="1538127"/>
            <a:ext cx="914400" cy="914400"/>
          </a:xfrm>
          <a:prstGeom prst="rect">
            <a:avLst/>
          </a:prstGeom>
        </p:spPr>
      </p:pic>
      <p:sp>
        <p:nvSpPr>
          <p:cNvPr id="10" name="Chevron 9">
            <a:extLst>
              <a:ext uri="{FF2B5EF4-FFF2-40B4-BE49-F238E27FC236}">
                <a16:creationId xmlns:a16="http://schemas.microsoft.com/office/drawing/2014/main" id="{288B930F-F8D1-E491-C119-805188841379}"/>
              </a:ext>
            </a:extLst>
          </p:cNvPr>
          <p:cNvSpPr/>
          <p:nvPr/>
        </p:nvSpPr>
        <p:spPr>
          <a:xfrm>
            <a:off x="930832" y="1592594"/>
            <a:ext cx="3912781" cy="666257"/>
          </a:xfrm>
          <a:prstGeom prst="chevron">
            <a:avLst/>
          </a:prstGeom>
          <a:solidFill>
            <a:srgbClr val="001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solidFill>
                  <a:schemeClr val="bg1"/>
                </a:solidFill>
                <a:latin typeface="Apple Symbols" panose="02000000000000000000" pitchFamily="2" charset="-79"/>
                <a:ea typeface="Apple Symbols" panose="02000000000000000000" pitchFamily="2" charset="-79"/>
                <a:cs typeface="Apple Symbols" panose="02000000000000000000" pitchFamily="2" charset="-79"/>
              </a:rPr>
              <a:t>CNN</a:t>
            </a:r>
          </a:p>
        </p:txBody>
      </p:sp>
      <p:sp>
        <p:nvSpPr>
          <p:cNvPr id="69" name="Chevron 68">
            <a:extLst>
              <a:ext uri="{FF2B5EF4-FFF2-40B4-BE49-F238E27FC236}">
                <a16:creationId xmlns:a16="http://schemas.microsoft.com/office/drawing/2014/main" id="{5B8FB677-036D-F718-240E-F2B14935929E}"/>
              </a:ext>
            </a:extLst>
          </p:cNvPr>
          <p:cNvSpPr/>
          <p:nvPr/>
        </p:nvSpPr>
        <p:spPr>
          <a:xfrm flipH="1">
            <a:off x="7536418" y="1592594"/>
            <a:ext cx="3912781" cy="666257"/>
          </a:xfrm>
          <a:prstGeom prst="chevron">
            <a:avLst/>
          </a:prstGeom>
          <a:solidFill>
            <a:srgbClr val="001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latin typeface="AvenirNextLTPro"/>
              </a:rPr>
              <a:t>          Convolutional  </a:t>
            </a:r>
            <a:r>
              <a:rPr lang="en-GB" sz="1800" b="0" dirty="0">
                <a:effectLst/>
                <a:latin typeface="AvenirNextLTPro"/>
              </a:rPr>
              <a:t>Base</a:t>
            </a:r>
          </a:p>
          <a:p>
            <a:r>
              <a:rPr lang="en-GB" sz="1800" b="0" dirty="0">
                <a:effectLst/>
                <a:latin typeface="AvenirNextLTPro"/>
              </a:rPr>
              <a:t>               (DenseNet121)</a:t>
            </a:r>
            <a:endParaRPr lang="en-GB" dirty="0">
              <a:effectLst/>
            </a:endParaRPr>
          </a:p>
        </p:txBody>
      </p:sp>
      <p:sp>
        <p:nvSpPr>
          <p:cNvPr id="21" name="Rectangle 20">
            <a:extLst>
              <a:ext uri="{FF2B5EF4-FFF2-40B4-BE49-F238E27FC236}">
                <a16:creationId xmlns:a16="http://schemas.microsoft.com/office/drawing/2014/main" id="{C0547525-6FE1-1800-DD41-02DD7A7EC882}"/>
              </a:ext>
            </a:extLst>
          </p:cNvPr>
          <p:cNvSpPr/>
          <p:nvPr/>
        </p:nvSpPr>
        <p:spPr>
          <a:xfrm>
            <a:off x="691116" y="2419076"/>
            <a:ext cx="4550734" cy="6432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00143E"/>
                </a:solidFill>
                <a:latin typeface="Apple Symbols" panose="02000000000000000000" pitchFamily="2" charset="-79"/>
                <a:ea typeface="Apple Symbols" panose="02000000000000000000" pitchFamily="2" charset="-79"/>
                <a:cs typeface="Apple Symbols" panose="02000000000000000000" pitchFamily="2" charset="-79"/>
              </a:rPr>
              <a:t> Test accuracy : 80.37 % </a:t>
            </a:r>
            <a:endParaRPr lang="en-IT" dirty="0">
              <a:solidFill>
                <a:srgbClr val="00143E"/>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76" name="Rectangle 75">
            <a:extLst>
              <a:ext uri="{FF2B5EF4-FFF2-40B4-BE49-F238E27FC236}">
                <a16:creationId xmlns:a16="http://schemas.microsoft.com/office/drawing/2014/main" id="{57463222-8001-B722-2E2E-CE6CE9127864}"/>
              </a:ext>
            </a:extLst>
          </p:cNvPr>
          <p:cNvSpPr/>
          <p:nvPr/>
        </p:nvSpPr>
        <p:spPr>
          <a:xfrm>
            <a:off x="7161536" y="2419076"/>
            <a:ext cx="4550734" cy="6432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00143E"/>
                </a:solidFill>
                <a:latin typeface="Apple Symbols" panose="02000000000000000000" pitchFamily="2" charset="-79"/>
                <a:ea typeface="Apple Symbols" panose="02000000000000000000" pitchFamily="2" charset="-79"/>
                <a:cs typeface="Apple Symbols" panose="02000000000000000000" pitchFamily="2" charset="-79"/>
              </a:rPr>
              <a:t> </a:t>
            </a:r>
            <a:r>
              <a:rPr lang="en-GB" sz="1600" dirty="0">
                <a:solidFill>
                  <a:schemeClr val="tx1"/>
                </a:solidFill>
                <a:latin typeface="Apple Symbols" panose="02000000000000000000" pitchFamily="2" charset="-79"/>
                <a:ea typeface="Apple Symbols" panose="02000000000000000000" pitchFamily="2" charset="-79"/>
                <a:cs typeface="Apple Symbols" panose="02000000000000000000" pitchFamily="2" charset="-79"/>
              </a:rPr>
              <a:t>Test accuracy : 95.76 %</a:t>
            </a:r>
            <a:endParaRPr lang="en-GB" dirty="0">
              <a:solidFill>
                <a:srgbClr val="00143E"/>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23" name="Rectangle 22">
            <a:extLst>
              <a:ext uri="{FF2B5EF4-FFF2-40B4-BE49-F238E27FC236}">
                <a16:creationId xmlns:a16="http://schemas.microsoft.com/office/drawing/2014/main" id="{263E95C1-B9A3-7063-2EBD-20E363853E3B}"/>
              </a:ext>
            </a:extLst>
          </p:cNvPr>
          <p:cNvSpPr/>
          <p:nvPr/>
        </p:nvSpPr>
        <p:spPr>
          <a:xfrm>
            <a:off x="3436607" y="-560652"/>
            <a:ext cx="235962" cy="369332"/>
          </a:xfrm>
          <a:prstGeom prst="rect">
            <a:avLst/>
          </a:prstGeom>
        </p:spPr>
        <p:txBody>
          <a:bodyPr wrap="none">
            <a:spAutoFit/>
          </a:bodyPr>
          <a:lstStyle/>
          <a:p>
            <a:r>
              <a:rPr lang="en-IT" dirty="0"/>
              <a:t>c</a:t>
            </a:r>
          </a:p>
        </p:txBody>
      </p:sp>
      <p:pic>
        <p:nvPicPr>
          <p:cNvPr id="8" name="Picture 7" descr="Chart, line chart&#10;&#10;Description automatically generated">
            <a:extLst>
              <a:ext uri="{FF2B5EF4-FFF2-40B4-BE49-F238E27FC236}">
                <a16:creationId xmlns:a16="http://schemas.microsoft.com/office/drawing/2014/main" id="{005487FA-6D88-4BEF-6859-E3389775DAC0}"/>
              </a:ext>
            </a:extLst>
          </p:cNvPr>
          <p:cNvPicPr>
            <a:picLocks noChangeAspect="1"/>
          </p:cNvPicPr>
          <p:nvPr/>
        </p:nvPicPr>
        <p:blipFill>
          <a:blip r:embed="rId5"/>
          <a:stretch>
            <a:fillRect/>
          </a:stretch>
        </p:blipFill>
        <p:spPr>
          <a:xfrm>
            <a:off x="1000715" y="3256022"/>
            <a:ext cx="4207983" cy="3601978"/>
          </a:xfrm>
          <a:prstGeom prst="rect">
            <a:avLst/>
          </a:prstGeom>
        </p:spPr>
      </p:pic>
      <p:pic>
        <p:nvPicPr>
          <p:cNvPr id="13" name="Picture 12" descr="Chart, line chart&#10;&#10;Description automatically generated">
            <a:extLst>
              <a:ext uri="{FF2B5EF4-FFF2-40B4-BE49-F238E27FC236}">
                <a16:creationId xmlns:a16="http://schemas.microsoft.com/office/drawing/2014/main" id="{63E29D40-C632-16B4-7829-6BC3A067DCFD}"/>
              </a:ext>
            </a:extLst>
          </p:cNvPr>
          <p:cNvPicPr>
            <a:picLocks noChangeAspect="1"/>
          </p:cNvPicPr>
          <p:nvPr/>
        </p:nvPicPr>
        <p:blipFill>
          <a:blip r:embed="rId6"/>
          <a:stretch>
            <a:fillRect/>
          </a:stretch>
        </p:blipFill>
        <p:spPr>
          <a:xfrm>
            <a:off x="6726015" y="3169052"/>
            <a:ext cx="4986255" cy="3556251"/>
          </a:xfrm>
          <a:prstGeom prst="rect">
            <a:avLst/>
          </a:prstGeom>
        </p:spPr>
      </p:pic>
    </p:spTree>
    <p:extLst>
      <p:ext uri="{BB962C8B-B14F-4D97-AF65-F5344CB8AC3E}">
        <p14:creationId xmlns:p14="http://schemas.microsoft.com/office/powerpoint/2010/main" val="22351207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Arrow Connector 11">
            <a:extLst>
              <a:ext uri="{FF2B5EF4-FFF2-40B4-BE49-F238E27FC236}">
                <a16:creationId xmlns:a16="http://schemas.microsoft.com/office/drawing/2014/main" id="{6B0C2067-3435-E660-C125-797E9760A24E}"/>
              </a:ext>
            </a:extLst>
          </p:cNvPr>
          <p:cNvCxnSpPr/>
          <p:nvPr/>
        </p:nvCxnSpPr>
        <p:spPr>
          <a:xfrm>
            <a:off x="552893" y="2119398"/>
            <a:ext cx="482718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70C7F2D8-7FDE-4F72-D39B-40E4096C675D}"/>
              </a:ext>
            </a:extLst>
          </p:cNvPr>
          <p:cNvCxnSpPr>
            <a:cxnSpLocks/>
          </p:cNvCxnSpPr>
          <p:nvPr/>
        </p:nvCxnSpPr>
        <p:spPr>
          <a:xfrm flipH="1">
            <a:off x="7161536" y="2119398"/>
            <a:ext cx="49693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2C0A3008-8953-4093-5CB1-D74C68C8F92D}"/>
              </a:ext>
            </a:extLst>
          </p:cNvPr>
          <p:cNvSpPr txBox="1"/>
          <p:nvPr/>
        </p:nvSpPr>
        <p:spPr>
          <a:xfrm>
            <a:off x="328613" y="221913"/>
            <a:ext cx="11575742" cy="1015663"/>
          </a:xfrm>
          <a:prstGeom prst="rect">
            <a:avLst/>
          </a:prstGeom>
          <a:noFill/>
        </p:spPr>
        <p:txBody>
          <a:bodyPr wrap="square" lIns="91440" tIns="45720" rIns="91440" bIns="45720" rtlCol="0" anchor="t">
            <a:spAutoFit/>
          </a:bodyPr>
          <a:lstStyle/>
          <a:p>
            <a:r>
              <a:rPr lang="it-IT" sz="6000" dirty="0">
                <a:latin typeface="Calibri"/>
                <a:ea typeface="+mn-lt"/>
                <a:cs typeface="+mn-lt"/>
              </a:rPr>
              <a:t> COMPARISION:  </a:t>
            </a:r>
            <a:endParaRPr lang="it-IT" sz="6000" dirty="0">
              <a:latin typeface="Calibri"/>
              <a:cs typeface="Calibri"/>
            </a:endParaRPr>
          </a:p>
        </p:txBody>
      </p:sp>
      <p:sp>
        <p:nvSpPr>
          <p:cNvPr id="3" name="Rectangle 2">
            <a:extLst>
              <a:ext uri="{FF2B5EF4-FFF2-40B4-BE49-F238E27FC236}">
                <a16:creationId xmlns:a16="http://schemas.microsoft.com/office/drawing/2014/main" id="{48527842-BC46-29DA-9046-59051ED1A5D1}"/>
              </a:ext>
            </a:extLst>
          </p:cNvPr>
          <p:cNvSpPr/>
          <p:nvPr/>
        </p:nvSpPr>
        <p:spPr>
          <a:xfrm>
            <a:off x="142875" y="1270184"/>
            <a:ext cx="11988000"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T"/>
          </a:p>
        </p:txBody>
      </p:sp>
      <p:pic>
        <p:nvPicPr>
          <p:cNvPr id="7" name="Picture 6" descr="Logo&#10;&#10;Description automatically generated">
            <a:extLst>
              <a:ext uri="{FF2B5EF4-FFF2-40B4-BE49-F238E27FC236}">
                <a16:creationId xmlns:a16="http://schemas.microsoft.com/office/drawing/2014/main" id="{1746E0F2-0867-0C02-B35F-87428D17A4D5}"/>
              </a:ext>
            </a:extLst>
          </p:cNvPr>
          <p:cNvPicPr>
            <a:picLocks noChangeAspect="1"/>
          </p:cNvPicPr>
          <p:nvPr/>
        </p:nvPicPr>
        <p:blipFill>
          <a:blip r:embed="rId2">
            <a:duotone>
              <a:schemeClr val="accent6">
                <a:shade val="45000"/>
                <a:satMod val="135000"/>
              </a:schemeClr>
              <a:prstClr val="white"/>
            </a:duotone>
          </a:blip>
          <a:stretch>
            <a:fillRect/>
          </a:stretch>
        </p:blipFill>
        <p:spPr>
          <a:xfrm>
            <a:off x="11035012" y="189305"/>
            <a:ext cx="828375" cy="828375"/>
          </a:xfrm>
          <a:prstGeom prst="rect">
            <a:avLst/>
          </a:prstGeom>
          <a:ln>
            <a:noFill/>
          </a:ln>
        </p:spPr>
      </p:pic>
      <p:sp>
        <p:nvSpPr>
          <p:cNvPr id="4" name="Rectangle 3">
            <a:extLst>
              <a:ext uri="{FF2B5EF4-FFF2-40B4-BE49-F238E27FC236}">
                <a16:creationId xmlns:a16="http://schemas.microsoft.com/office/drawing/2014/main" id="{2A2CCCCF-33A2-5BCE-D012-2B9A87263984}"/>
              </a:ext>
            </a:extLst>
          </p:cNvPr>
          <p:cNvSpPr/>
          <p:nvPr/>
        </p:nvSpPr>
        <p:spPr>
          <a:xfrm>
            <a:off x="21928" y="7133378"/>
            <a:ext cx="1083857" cy="369332"/>
          </a:xfrm>
          <a:prstGeom prst="rect">
            <a:avLst/>
          </a:prstGeom>
        </p:spPr>
        <p:txBody>
          <a:bodyPr wrap="square">
            <a:spAutoFit/>
          </a:bodyPr>
          <a:lstStyle/>
          <a:p>
            <a:r>
              <a:rPr lang="en-IT" dirty="0"/>
              <a:t> </a:t>
            </a:r>
          </a:p>
        </p:txBody>
      </p:sp>
      <p:sp>
        <p:nvSpPr>
          <p:cNvPr id="5" name="Rectangle 4">
            <a:extLst>
              <a:ext uri="{FF2B5EF4-FFF2-40B4-BE49-F238E27FC236}">
                <a16:creationId xmlns:a16="http://schemas.microsoft.com/office/drawing/2014/main" id="{B836C77B-CF07-30CC-777B-18FE1D0FEE00}"/>
              </a:ext>
            </a:extLst>
          </p:cNvPr>
          <p:cNvSpPr/>
          <p:nvPr/>
        </p:nvSpPr>
        <p:spPr>
          <a:xfrm>
            <a:off x="-776176" y="7227885"/>
            <a:ext cx="8870030" cy="369332"/>
          </a:xfrm>
          <a:prstGeom prst="rect">
            <a:avLst/>
          </a:prstGeom>
        </p:spPr>
        <p:txBody>
          <a:bodyPr wrap="square">
            <a:spAutoFit/>
          </a:bodyPr>
          <a:lstStyle/>
          <a:p>
            <a:r>
              <a:rPr lang="en-IT" dirty="0"/>
              <a:t> .</a:t>
            </a:r>
          </a:p>
        </p:txBody>
      </p:sp>
      <p:pic>
        <p:nvPicPr>
          <p:cNvPr id="9" name="Graphic 8" descr="Left Brain with solid fill">
            <a:extLst>
              <a:ext uri="{FF2B5EF4-FFF2-40B4-BE49-F238E27FC236}">
                <a16:creationId xmlns:a16="http://schemas.microsoft.com/office/drawing/2014/main" id="{48593907-254C-AB1B-B09F-F2BE8BDAE4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13590" y="1538127"/>
            <a:ext cx="914400" cy="914400"/>
          </a:xfrm>
          <a:prstGeom prst="rect">
            <a:avLst/>
          </a:prstGeom>
        </p:spPr>
      </p:pic>
      <p:sp>
        <p:nvSpPr>
          <p:cNvPr id="10" name="Chevron 9">
            <a:extLst>
              <a:ext uri="{FF2B5EF4-FFF2-40B4-BE49-F238E27FC236}">
                <a16:creationId xmlns:a16="http://schemas.microsoft.com/office/drawing/2014/main" id="{288B930F-F8D1-E491-C119-805188841379}"/>
              </a:ext>
            </a:extLst>
          </p:cNvPr>
          <p:cNvSpPr/>
          <p:nvPr/>
        </p:nvSpPr>
        <p:spPr>
          <a:xfrm>
            <a:off x="930832" y="1592594"/>
            <a:ext cx="3912781" cy="666257"/>
          </a:xfrm>
          <a:prstGeom prst="chevron">
            <a:avLst/>
          </a:prstGeom>
          <a:solidFill>
            <a:srgbClr val="001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solidFill>
                  <a:schemeClr val="bg1"/>
                </a:solidFill>
                <a:latin typeface="Apple Symbols" panose="02000000000000000000" pitchFamily="2" charset="-79"/>
                <a:ea typeface="Apple Symbols" panose="02000000000000000000" pitchFamily="2" charset="-79"/>
                <a:cs typeface="Apple Symbols" panose="02000000000000000000" pitchFamily="2" charset="-79"/>
              </a:rPr>
              <a:t>CNN</a:t>
            </a:r>
          </a:p>
        </p:txBody>
      </p:sp>
      <p:sp>
        <p:nvSpPr>
          <p:cNvPr id="69" name="Chevron 68">
            <a:extLst>
              <a:ext uri="{FF2B5EF4-FFF2-40B4-BE49-F238E27FC236}">
                <a16:creationId xmlns:a16="http://schemas.microsoft.com/office/drawing/2014/main" id="{5B8FB677-036D-F718-240E-F2B14935929E}"/>
              </a:ext>
            </a:extLst>
          </p:cNvPr>
          <p:cNvSpPr/>
          <p:nvPr/>
        </p:nvSpPr>
        <p:spPr>
          <a:xfrm flipH="1">
            <a:off x="7536418" y="1592594"/>
            <a:ext cx="3912781" cy="666257"/>
          </a:xfrm>
          <a:prstGeom prst="chevron">
            <a:avLst/>
          </a:prstGeom>
          <a:solidFill>
            <a:srgbClr val="001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latin typeface="AvenirNextLTPro"/>
              </a:rPr>
              <a:t>          Convolutional  </a:t>
            </a:r>
            <a:r>
              <a:rPr lang="en-GB" sz="1800" b="0" dirty="0">
                <a:effectLst/>
                <a:latin typeface="AvenirNextLTPro"/>
              </a:rPr>
              <a:t>Base</a:t>
            </a:r>
          </a:p>
          <a:p>
            <a:r>
              <a:rPr lang="en-GB" sz="1800" b="0" dirty="0">
                <a:effectLst/>
                <a:latin typeface="AvenirNextLTPro"/>
              </a:rPr>
              <a:t>               (DenseNet121)</a:t>
            </a:r>
            <a:endParaRPr lang="en-GB" dirty="0">
              <a:effectLst/>
            </a:endParaRPr>
          </a:p>
        </p:txBody>
      </p:sp>
      <p:sp>
        <p:nvSpPr>
          <p:cNvPr id="21" name="Rectangle 20">
            <a:extLst>
              <a:ext uri="{FF2B5EF4-FFF2-40B4-BE49-F238E27FC236}">
                <a16:creationId xmlns:a16="http://schemas.microsoft.com/office/drawing/2014/main" id="{C0547525-6FE1-1800-DD41-02DD7A7EC882}"/>
              </a:ext>
            </a:extLst>
          </p:cNvPr>
          <p:cNvSpPr/>
          <p:nvPr/>
        </p:nvSpPr>
        <p:spPr>
          <a:xfrm>
            <a:off x="691116" y="2419076"/>
            <a:ext cx="4550734" cy="6432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00143E"/>
                </a:solidFill>
                <a:latin typeface="Apple Symbols" panose="02000000000000000000" pitchFamily="2" charset="-79"/>
                <a:ea typeface="Apple Symbols" panose="02000000000000000000" pitchFamily="2" charset="-79"/>
                <a:cs typeface="Apple Symbols" panose="02000000000000000000" pitchFamily="2" charset="-79"/>
              </a:rPr>
              <a:t>Training and validation loss</a:t>
            </a:r>
            <a:endParaRPr lang="en-IT" dirty="0">
              <a:solidFill>
                <a:srgbClr val="00143E"/>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76" name="Rectangle 75">
            <a:extLst>
              <a:ext uri="{FF2B5EF4-FFF2-40B4-BE49-F238E27FC236}">
                <a16:creationId xmlns:a16="http://schemas.microsoft.com/office/drawing/2014/main" id="{57463222-8001-B722-2E2E-CE6CE9127864}"/>
              </a:ext>
            </a:extLst>
          </p:cNvPr>
          <p:cNvSpPr/>
          <p:nvPr/>
        </p:nvSpPr>
        <p:spPr>
          <a:xfrm>
            <a:off x="7161536" y="2419076"/>
            <a:ext cx="4550734" cy="6432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00143E"/>
                </a:solidFill>
                <a:latin typeface="Apple Symbols" panose="02000000000000000000" pitchFamily="2" charset="-79"/>
                <a:ea typeface="Apple Symbols" panose="02000000000000000000" pitchFamily="2" charset="-79"/>
                <a:cs typeface="Apple Symbols" panose="02000000000000000000" pitchFamily="2" charset="-79"/>
              </a:rPr>
              <a:t> </a:t>
            </a:r>
            <a:r>
              <a:rPr lang="en-GB" sz="1600" dirty="0">
                <a:solidFill>
                  <a:schemeClr val="tx1"/>
                </a:solidFill>
                <a:latin typeface="Apple Symbols" panose="02000000000000000000" pitchFamily="2" charset="-79"/>
                <a:ea typeface="Apple Symbols" panose="02000000000000000000" pitchFamily="2" charset="-79"/>
                <a:cs typeface="Apple Symbols" panose="02000000000000000000" pitchFamily="2" charset="-79"/>
              </a:rPr>
              <a:t> Training and validation loss</a:t>
            </a:r>
            <a:endParaRPr lang="en-GB" dirty="0">
              <a:solidFill>
                <a:srgbClr val="00143E"/>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23" name="Rectangle 22">
            <a:extLst>
              <a:ext uri="{FF2B5EF4-FFF2-40B4-BE49-F238E27FC236}">
                <a16:creationId xmlns:a16="http://schemas.microsoft.com/office/drawing/2014/main" id="{263E95C1-B9A3-7063-2EBD-20E363853E3B}"/>
              </a:ext>
            </a:extLst>
          </p:cNvPr>
          <p:cNvSpPr/>
          <p:nvPr/>
        </p:nvSpPr>
        <p:spPr>
          <a:xfrm>
            <a:off x="3436607" y="-560652"/>
            <a:ext cx="235962" cy="369332"/>
          </a:xfrm>
          <a:prstGeom prst="rect">
            <a:avLst/>
          </a:prstGeom>
        </p:spPr>
        <p:txBody>
          <a:bodyPr wrap="none">
            <a:spAutoFit/>
          </a:bodyPr>
          <a:lstStyle/>
          <a:p>
            <a:r>
              <a:rPr lang="en-IT" dirty="0"/>
              <a:t>c</a:t>
            </a:r>
          </a:p>
        </p:txBody>
      </p:sp>
      <p:pic>
        <p:nvPicPr>
          <p:cNvPr id="6" name="Picture 5" descr="Chart, line chart&#10;&#10;Description automatically generated">
            <a:extLst>
              <a:ext uri="{FF2B5EF4-FFF2-40B4-BE49-F238E27FC236}">
                <a16:creationId xmlns:a16="http://schemas.microsoft.com/office/drawing/2014/main" id="{0061607B-37FD-912F-400B-68FE9E9A5A88}"/>
              </a:ext>
            </a:extLst>
          </p:cNvPr>
          <p:cNvPicPr>
            <a:picLocks noChangeAspect="1"/>
          </p:cNvPicPr>
          <p:nvPr/>
        </p:nvPicPr>
        <p:blipFill>
          <a:blip r:embed="rId5"/>
          <a:stretch>
            <a:fillRect/>
          </a:stretch>
        </p:blipFill>
        <p:spPr>
          <a:xfrm>
            <a:off x="981002" y="3092134"/>
            <a:ext cx="3914750" cy="3650064"/>
          </a:xfrm>
          <a:prstGeom prst="rect">
            <a:avLst/>
          </a:prstGeom>
        </p:spPr>
      </p:pic>
      <p:pic>
        <p:nvPicPr>
          <p:cNvPr id="15" name="Picture 14" descr="Chart, line chart&#10;&#10;Description automatically generated">
            <a:extLst>
              <a:ext uri="{FF2B5EF4-FFF2-40B4-BE49-F238E27FC236}">
                <a16:creationId xmlns:a16="http://schemas.microsoft.com/office/drawing/2014/main" id="{BDA2011E-A07A-969F-BBC3-9BB54976BFA2}"/>
              </a:ext>
            </a:extLst>
          </p:cNvPr>
          <p:cNvPicPr>
            <a:picLocks noChangeAspect="1"/>
          </p:cNvPicPr>
          <p:nvPr/>
        </p:nvPicPr>
        <p:blipFill>
          <a:blip r:embed="rId6"/>
          <a:stretch>
            <a:fillRect/>
          </a:stretch>
        </p:blipFill>
        <p:spPr>
          <a:xfrm>
            <a:off x="7008138" y="3283265"/>
            <a:ext cx="4969339" cy="3479231"/>
          </a:xfrm>
          <a:prstGeom prst="rect">
            <a:avLst/>
          </a:prstGeom>
        </p:spPr>
      </p:pic>
    </p:spTree>
    <p:extLst>
      <p:ext uri="{BB962C8B-B14F-4D97-AF65-F5344CB8AC3E}">
        <p14:creationId xmlns:p14="http://schemas.microsoft.com/office/powerpoint/2010/main" val="923186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91D"/>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89597E3-A3D0-C905-BA1D-C4991B829775}"/>
              </a:ext>
            </a:extLst>
          </p:cNvPr>
          <p:cNvSpPr txBox="1">
            <a:spLocks/>
          </p:cNvSpPr>
          <p:nvPr/>
        </p:nvSpPr>
        <p:spPr>
          <a:xfrm>
            <a:off x="2993363" y="2822802"/>
            <a:ext cx="5919524" cy="1665310"/>
          </a:xfrm>
          <a:prstGeom prst="rect">
            <a:avLst/>
          </a:prstGeom>
          <a:effectLst>
            <a:outerShdw blurRad="50800" dist="38100" dir="2700000" algn="tl" rotWithShape="0">
              <a:prstClr val="black">
                <a:alpha val="40000"/>
              </a:prstClr>
            </a:outerShdw>
          </a:effectLst>
        </p:spPr>
        <p:txBody>
          <a:bodyPr>
            <a:normAutofit/>
          </a:bodyPr>
          <a:lst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a:lstStyle>
          <a:p>
            <a:pPr algn="ctr"/>
            <a:r>
              <a:rPr lang="tr-TR" sz="3200">
                <a:solidFill>
                  <a:schemeClr val="bg1"/>
                </a:solidFill>
                <a:latin typeface="Apple Symbols" panose="02000000000000000000" pitchFamily="2" charset="-79"/>
                <a:ea typeface="Apple Symbols" panose="02000000000000000000" pitchFamily="2" charset="-79"/>
                <a:cs typeface="Apple Symbols" panose="02000000000000000000" pitchFamily="2" charset="-79"/>
              </a:rPr>
              <a:t>THANK YOU </a:t>
            </a:r>
          </a:p>
          <a:p>
            <a:pPr algn="ctr"/>
            <a:r>
              <a:rPr lang="tr-TR" sz="3200">
                <a:solidFill>
                  <a:schemeClr val="bg1"/>
                </a:solidFill>
                <a:latin typeface="Apple Symbols" panose="02000000000000000000" pitchFamily="2" charset="-79"/>
                <a:ea typeface="Apple Symbols" panose="02000000000000000000" pitchFamily="2" charset="-79"/>
                <a:cs typeface="Apple Symbols" panose="02000000000000000000" pitchFamily="2" charset="-79"/>
              </a:rPr>
              <a:t>QUESTIONS ARE WELCOME</a:t>
            </a:r>
            <a:endParaRPr lang="en-IT" sz="3200">
              <a:solidFill>
                <a:schemeClr val="bg1"/>
              </a:solidFill>
              <a:latin typeface="Apple Symbols" panose="02000000000000000000" pitchFamily="2" charset="-79"/>
              <a:ea typeface="Apple Symbols" panose="02000000000000000000" pitchFamily="2" charset="-79"/>
              <a:cs typeface="Apple Symbols" panose="02000000000000000000" pitchFamily="2" charset="-79"/>
            </a:endParaRPr>
          </a:p>
        </p:txBody>
      </p:sp>
      <p:pic>
        <p:nvPicPr>
          <p:cNvPr id="2" name="Picture 1" descr="Logo&#10;&#10;Description automatically generated">
            <a:extLst>
              <a:ext uri="{FF2B5EF4-FFF2-40B4-BE49-F238E27FC236}">
                <a16:creationId xmlns:a16="http://schemas.microsoft.com/office/drawing/2014/main" id="{9A67A8AB-903D-CF71-0E70-29BCE35BE8CB}"/>
              </a:ext>
            </a:extLst>
          </p:cNvPr>
          <p:cNvPicPr>
            <a:picLocks noChangeAspect="1"/>
          </p:cNvPicPr>
          <p:nvPr/>
        </p:nvPicPr>
        <p:blipFill>
          <a:blip r:embed="rId2">
            <a:duotone>
              <a:schemeClr val="accent6">
                <a:shade val="45000"/>
                <a:satMod val="135000"/>
              </a:schemeClr>
              <a:prstClr val="white"/>
            </a:duotone>
          </a:blip>
          <a:stretch>
            <a:fillRect/>
          </a:stretch>
        </p:blipFill>
        <p:spPr>
          <a:xfrm>
            <a:off x="10923980" y="263591"/>
            <a:ext cx="959011" cy="959011"/>
          </a:xfrm>
          <a:prstGeom prst="rect">
            <a:avLst/>
          </a:prstGeom>
          <a:ln>
            <a:noFill/>
          </a:ln>
        </p:spPr>
      </p:pic>
      <p:pic>
        <p:nvPicPr>
          <p:cNvPr id="4" name="Graphic 3" descr="Covid-19 with solid fill">
            <a:extLst>
              <a:ext uri="{FF2B5EF4-FFF2-40B4-BE49-F238E27FC236}">
                <a16:creationId xmlns:a16="http://schemas.microsoft.com/office/drawing/2014/main" id="{DCDF643D-221B-7464-79FB-ED7975C387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09938" y="1908402"/>
            <a:ext cx="914400" cy="914400"/>
          </a:xfrm>
          <a:prstGeom prst="rect">
            <a:avLst/>
          </a:prstGeom>
        </p:spPr>
      </p:pic>
      <p:pic>
        <p:nvPicPr>
          <p:cNvPr id="6" name="Graphic 5" descr="Lungs with solid fill">
            <a:extLst>
              <a:ext uri="{FF2B5EF4-FFF2-40B4-BE49-F238E27FC236}">
                <a16:creationId xmlns:a16="http://schemas.microsoft.com/office/drawing/2014/main" id="{2EC29E96-B44C-020F-AD94-0C39128ACF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53363" y="4030912"/>
            <a:ext cx="914400" cy="914400"/>
          </a:xfrm>
          <a:prstGeom prst="rect">
            <a:avLst/>
          </a:prstGeom>
        </p:spPr>
      </p:pic>
    </p:spTree>
    <p:extLst>
      <p:ext uri="{BB962C8B-B14F-4D97-AF65-F5344CB8AC3E}">
        <p14:creationId xmlns:p14="http://schemas.microsoft.com/office/powerpoint/2010/main" val="4061886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91D"/>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D1E85C7-97F8-A56B-E003-640A6852A433}"/>
              </a:ext>
            </a:extLst>
          </p:cNvPr>
          <p:cNvSpPr/>
          <p:nvPr/>
        </p:nvSpPr>
        <p:spPr>
          <a:xfrm>
            <a:off x="0" y="0"/>
            <a:ext cx="484346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p>
        </p:txBody>
      </p:sp>
      <p:sp>
        <p:nvSpPr>
          <p:cNvPr id="8" name="Title 1">
            <a:extLst>
              <a:ext uri="{FF2B5EF4-FFF2-40B4-BE49-F238E27FC236}">
                <a16:creationId xmlns:a16="http://schemas.microsoft.com/office/drawing/2014/main" id="{B89597E3-A3D0-C905-BA1D-C4991B829775}"/>
              </a:ext>
            </a:extLst>
          </p:cNvPr>
          <p:cNvSpPr txBox="1">
            <a:spLocks/>
          </p:cNvSpPr>
          <p:nvPr/>
        </p:nvSpPr>
        <p:spPr>
          <a:xfrm>
            <a:off x="273134" y="2974665"/>
            <a:ext cx="3909112" cy="1383579"/>
          </a:xfrm>
          <a:prstGeom prst="rect">
            <a:avLst/>
          </a:prstGeom>
          <a:effectLst>
            <a:outerShdw blurRad="50800" dist="38100" dir="2700000" algn="tl" rotWithShape="0">
              <a:prstClr val="black">
                <a:alpha val="40000"/>
              </a:prstClr>
            </a:outerShdw>
          </a:effectLst>
        </p:spPr>
        <p:txBody>
          <a:bodyPr>
            <a:normAutofit/>
          </a:bodyPr>
          <a:lst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a:lstStyle>
          <a:p>
            <a:pPr algn="ctr"/>
            <a:r>
              <a:rPr lang="tr-TR" sz="3200" dirty="0">
                <a:latin typeface="Apple Symbols" panose="02000000000000000000" pitchFamily="2" charset="-79"/>
                <a:ea typeface="Apple Symbols" panose="02000000000000000000" pitchFamily="2" charset="-79"/>
                <a:cs typeface="Apple Symbols" panose="02000000000000000000" pitchFamily="2" charset="-79"/>
              </a:rPr>
              <a:t>CONTENTS</a:t>
            </a:r>
            <a:endParaRPr lang="en-IT" sz="3200" dirty="0">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4" name="TextBox 13">
            <a:extLst>
              <a:ext uri="{FF2B5EF4-FFF2-40B4-BE49-F238E27FC236}">
                <a16:creationId xmlns:a16="http://schemas.microsoft.com/office/drawing/2014/main" id="{2C0A3008-8953-4093-5CB1-D74C68C8F92D}"/>
              </a:ext>
            </a:extLst>
          </p:cNvPr>
          <p:cNvSpPr txBox="1"/>
          <p:nvPr/>
        </p:nvSpPr>
        <p:spPr>
          <a:xfrm>
            <a:off x="5958693" y="998446"/>
            <a:ext cx="6297090" cy="4867358"/>
          </a:xfrm>
          <a:prstGeom prst="rect">
            <a:avLst/>
          </a:prstGeom>
          <a:noFill/>
        </p:spPr>
        <p:txBody>
          <a:bodyPr wrap="square" lIns="91440" tIns="45720" rIns="91440" bIns="45720" rtlCol="0" anchor="t">
            <a:spAutoFit/>
          </a:bodyPr>
          <a:lstStyle/>
          <a:p>
            <a:pPr marL="457200" indent="-457200">
              <a:lnSpc>
                <a:spcPct val="150000"/>
              </a:lnSpc>
              <a:buFont typeface="Arial" panose="020B0604020202020204" pitchFamily="34" charset="0"/>
              <a:buChar char="•"/>
            </a:pPr>
            <a:r>
              <a:rPr lang="en-IT" sz="3000" dirty="0">
                <a:solidFill>
                  <a:schemeClr val="bg1"/>
                </a:solidFill>
                <a:latin typeface="Calibri"/>
                <a:cs typeface="Apple Symbols"/>
              </a:rPr>
              <a:t>INTRODUCTION</a:t>
            </a:r>
            <a:endParaRPr lang="zh-CN" altLang="en-US" sz="3000" dirty="0">
              <a:solidFill>
                <a:schemeClr val="bg1"/>
              </a:solidFill>
              <a:latin typeface="Calibri"/>
              <a:cs typeface="Apple Symbols"/>
            </a:endParaRPr>
          </a:p>
          <a:p>
            <a:pPr marL="457200" indent="-457200">
              <a:lnSpc>
                <a:spcPct val="150000"/>
              </a:lnSpc>
              <a:buFont typeface="Arial" panose="020B0604020202020204" pitchFamily="34" charset="0"/>
              <a:buChar char="•"/>
            </a:pPr>
            <a:r>
              <a:rPr lang="en-IT" sz="3000" dirty="0">
                <a:solidFill>
                  <a:schemeClr val="bg1"/>
                </a:solidFill>
                <a:latin typeface="Calibri"/>
                <a:cs typeface="Apple Symbols"/>
              </a:rPr>
              <a:t>AIM OF THE PROJECT</a:t>
            </a:r>
          </a:p>
          <a:p>
            <a:pPr marL="457200" indent="-457200">
              <a:lnSpc>
                <a:spcPct val="150000"/>
              </a:lnSpc>
              <a:buFont typeface="Arial" panose="020B0604020202020204" pitchFamily="34" charset="0"/>
              <a:buChar char="•"/>
            </a:pPr>
            <a:r>
              <a:rPr lang="en-US" sz="3000" dirty="0">
                <a:solidFill>
                  <a:schemeClr val="bg1"/>
                </a:solidFill>
                <a:latin typeface="Calibri"/>
                <a:cs typeface="Apple Symbols"/>
              </a:rPr>
              <a:t>MATERIAL AND METHODS</a:t>
            </a:r>
            <a:endParaRPr lang="en-IT" sz="3000" dirty="0">
              <a:solidFill>
                <a:schemeClr val="bg1"/>
              </a:solidFill>
              <a:latin typeface="Calibri"/>
              <a:cs typeface="Apple Symbols"/>
            </a:endParaRPr>
          </a:p>
          <a:p>
            <a:pPr marL="457200" indent="-457200">
              <a:lnSpc>
                <a:spcPct val="150000"/>
              </a:lnSpc>
              <a:buFont typeface="Arial" panose="020B0604020202020204" pitchFamily="34" charset="0"/>
              <a:buChar char="•"/>
            </a:pPr>
            <a:r>
              <a:rPr lang="en-IT" sz="3000" dirty="0">
                <a:solidFill>
                  <a:schemeClr val="bg1"/>
                </a:solidFill>
                <a:latin typeface="Calibri"/>
                <a:cs typeface="Apple Symbols"/>
              </a:rPr>
              <a:t>DATASET</a:t>
            </a:r>
          </a:p>
          <a:p>
            <a:pPr marL="457200" indent="-457200">
              <a:lnSpc>
                <a:spcPct val="150000"/>
              </a:lnSpc>
              <a:buFont typeface="Arial" panose="020B0604020202020204" pitchFamily="34" charset="0"/>
              <a:buChar char="•"/>
            </a:pPr>
            <a:r>
              <a:rPr lang="en-IT" sz="3000" dirty="0">
                <a:solidFill>
                  <a:schemeClr val="bg1"/>
                </a:solidFill>
                <a:latin typeface="Calibri"/>
                <a:cs typeface="Apple Symbols"/>
              </a:rPr>
              <a:t>METHODOLOGY</a:t>
            </a:r>
          </a:p>
          <a:p>
            <a:pPr marL="457200" indent="-457200">
              <a:lnSpc>
                <a:spcPct val="150000"/>
              </a:lnSpc>
              <a:buFont typeface="Arial" panose="020B0604020202020204" pitchFamily="34" charset="0"/>
              <a:buChar char="•"/>
            </a:pPr>
            <a:r>
              <a:rPr lang="en-IT" sz="3000" dirty="0">
                <a:solidFill>
                  <a:schemeClr val="bg1"/>
                </a:solidFill>
                <a:latin typeface="Calibri"/>
                <a:cs typeface="Apple Symbols"/>
              </a:rPr>
              <a:t>RESULTS</a:t>
            </a:r>
          </a:p>
          <a:p>
            <a:pPr marL="457200" indent="-457200">
              <a:lnSpc>
                <a:spcPct val="150000"/>
              </a:lnSpc>
              <a:buFont typeface="Arial" panose="020B0604020202020204" pitchFamily="34" charset="0"/>
              <a:buChar char="•"/>
            </a:pPr>
            <a:r>
              <a:rPr lang="en-IT" sz="3000" dirty="0">
                <a:solidFill>
                  <a:schemeClr val="bg1"/>
                </a:solidFill>
                <a:latin typeface="Calibri"/>
                <a:cs typeface="Apple Symbols"/>
              </a:rPr>
              <a:t>CONCLUSION &amp; QUESTIONS</a:t>
            </a:r>
            <a:endParaRPr lang="en-IT" dirty="0">
              <a:solidFill>
                <a:schemeClr val="bg1"/>
              </a:solidFill>
            </a:endParaRPr>
          </a:p>
        </p:txBody>
      </p:sp>
      <p:pic>
        <p:nvPicPr>
          <p:cNvPr id="10" name="Graphic 9" descr="Lungs with virus with solid fill">
            <a:extLst>
              <a:ext uri="{FF2B5EF4-FFF2-40B4-BE49-F238E27FC236}">
                <a16:creationId xmlns:a16="http://schemas.microsoft.com/office/drawing/2014/main" id="{0618C1AD-EAE2-315A-D3F3-49C8B2C559A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11221" y="3443844"/>
            <a:ext cx="914400" cy="914400"/>
          </a:xfrm>
          <a:prstGeom prst="rect">
            <a:avLst/>
          </a:prstGeom>
        </p:spPr>
      </p:pic>
      <p:pic>
        <p:nvPicPr>
          <p:cNvPr id="12" name="Graphic 11" descr="Covid-19 outline">
            <a:extLst>
              <a:ext uri="{FF2B5EF4-FFF2-40B4-BE49-F238E27FC236}">
                <a16:creationId xmlns:a16="http://schemas.microsoft.com/office/drawing/2014/main" id="{6E3E4EA7-E82B-CC47-615A-3C2B6FA84F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7181" y="2058487"/>
            <a:ext cx="914400" cy="914400"/>
          </a:xfrm>
          <a:prstGeom prst="rect">
            <a:avLst/>
          </a:prstGeom>
        </p:spPr>
      </p:pic>
      <p:pic>
        <p:nvPicPr>
          <p:cNvPr id="13" name="Picture 12" descr="Logo&#10;&#10;Description automatically generated">
            <a:extLst>
              <a:ext uri="{FF2B5EF4-FFF2-40B4-BE49-F238E27FC236}">
                <a16:creationId xmlns:a16="http://schemas.microsoft.com/office/drawing/2014/main" id="{A30F576F-D650-8958-D4D2-357A9F461E8F}"/>
              </a:ext>
            </a:extLst>
          </p:cNvPr>
          <p:cNvPicPr>
            <a:picLocks noChangeAspect="1"/>
          </p:cNvPicPr>
          <p:nvPr/>
        </p:nvPicPr>
        <p:blipFill>
          <a:blip r:embed="rId6">
            <a:duotone>
              <a:schemeClr val="accent6">
                <a:shade val="45000"/>
                <a:satMod val="135000"/>
              </a:schemeClr>
              <a:prstClr val="white"/>
            </a:duotone>
          </a:blip>
          <a:stretch>
            <a:fillRect/>
          </a:stretch>
        </p:blipFill>
        <p:spPr>
          <a:xfrm>
            <a:off x="10923980" y="263591"/>
            <a:ext cx="959011" cy="959011"/>
          </a:xfrm>
          <a:prstGeom prst="rect">
            <a:avLst/>
          </a:prstGeom>
          <a:ln>
            <a:noFill/>
          </a:ln>
        </p:spPr>
      </p:pic>
    </p:spTree>
    <p:extLst>
      <p:ext uri="{BB962C8B-B14F-4D97-AF65-F5344CB8AC3E}">
        <p14:creationId xmlns:p14="http://schemas.microsoft.com/office/powerpoint/2010/main" val="4254595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2C0A3008-8953-4093-5CB1-D74C68C8F92D}"/>
              </a:ext>
            </a:extLst>
          </p:cNvPr>
          <p:cNvSpPr txBox="1"/>
          <p:nvPr/>
        </p:nvSpPr>
        <p:spPr>
          <a:xfrm>
            <a:off x="328613" y="322766"/>
            <a:ext cx="5557837" cy="923330"/>
          </a:xfrm>
          <a:prstGeom prst="rect">
            <a:avLst/>
          </a:prstGeom>
          <a:noFill/>
        </p:spPr>
        <p:txBody>
          <a:bodyPr wrap="square" rtlCol="0">
            <a:spAutoFit/>
          </a:bodyPr>
          <a:lstStyle/>
          <a:p>
            <a:r>
              <a:rPr lang="en-IT" sz="5400">
                <a:solidFill>
                  <a:sysClr val="windowText" lastClr="000000"/>
                </a:solidFill>
                <a:latin typeface="Apple Symbols" panose="02000000000000000000" pitchFamily="2" charset="-79"/>
                <a:ea typeface="Apple Symbols" panose="02000000000000000000" pitchFamily="2" charset="-79"/>
                <a:cs typeface="Apple Symbols" panose="02000000000000000000" pitchFamily="2" charset="-79"/>
              </a:rPr>
              <a:t>INTRODUCTION</a:t>
            </a:r>
          </a:p>
        </p:txBody>
      </p:sp>
      <p:sp>
        <p:nvSpPr>
          <p:cNvPr id="3" name="Rectangle 2">
            <a:extLst>
              <a:ext uri="{FF2B5EF4-FFF2-40B4-BE49-F238E27FC236}">
                <a16:creationId xmlns:a16="http://schemas.microsoft.com/office/drawing/2014/main" id="{48527842-BC46-29DA-9046-59051ED1A5D1}"/>
              </a:ext>
            </a:extLst>
          </p:cNvPr>
          <p:cNvSpPr/>
          <p:nvPr/>
        </p:nvSpPr>
        <p:spPr>
          <a:xfrm>
            <a:off x="142875" y="1270184"/>
            <a:ext cx="11988000"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T"/>
          </a:p>
        </p:txBody>
      </p:sp>
      <p:pic>
        <p:nvPicPr>
          <p:cNvPr id="7" name="Picture 6" descr="Logo&#10;&#10;Description automatically generated">
            <a:extLst>
              <a:ext uri="{FF2B5EF4-FFF2-40B4-BE49-F238E27FC236}">
                <a16:creationId xmlns:a16="http://schemas.microsoft.com/office/drawing/2014/main" id="{1746E0F2-0867-0C02-B35F-87428D17A4D5}"/>
              </a:ext>
            </a:extLst>
          </p:cNvPr>
          <p:cNvPicPr>
            <a:picLocks noChangeAspect="1"/>
          </p:cNvPicPr>
          <p:nvPr/>
        </p:nvPicPr>
        <p:blipFill>
          <a:blip r:embed="rId2">
            <a:duotone>
              <a:schemeClr val="accent6">
                <a:shade val="45000"/>
                <a:satMod val="135000"/>
              </a:schemeClr>
              <a:prstClr val="white"/>
            </a:duotone>
          </a:blip>
          <a:stretch>
            <a:fillRect/>
          </a:stretch>
        </p:blipFill>
        <p:spPr>
          <a:xfrm>
            <a:off x="11038987" y="164658"/>
            <a:ext cx="824400" cy="824400"/>
          </a:xfrm>
          <a:prstGeom prst="rect">
            <a:avLst/>
          </a:prstGeom>
          <a:ln>
            <a:noFill/>
          </a:ln>
        </p:spPr>
      </p:pic>
      <p:sp>
        <p:nvSpPr>
          <p:cNvPr id="12" name="Rectangle 11">
            <a:extLst>
              <a:ext uri="{FF2B5EF4-FFF2-40B4-BE49-F238E27FC236}">
                <a16:creationId xmlns:a16="http://schemas.microsoft.com/office/drawing/2014/main" id="{16BEEFEB-2860-7E27-DCCD-7A21CA6E5759}"/>
              </a:ext>
            </a:extLst>
          </p:cNvPr>
          <p:cNvSpPr/>
          <p:nvPr/>
        </p:nvSpPr>
        <p:spPr>
          <a:xfrm>
            <a:off x="1571459" y="1597029"/>
            <a:ext cx="1362075" cy="1473518"/>
          </a:xfrm>
          <a:prstGeom prst="rect">
            <a:avLst/>
          </a:prstGeom>
          <a:solidFill>
            <a:srgbClr val="00143E"/>
          </a:solidFill>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T"/>
          </a:p>
        </p:txBody>
      </p:sp>
      <p:sp>
        <p:nvSpPr>
          <p:cNvPr id="15" name="Rectangle 14">
            <a:extLst>
              <a:ext uri="{FF2B5EF4-FFF2-40B4-BE49-F238E27FC236}">
                <a16:creationId xmlns:a16="http://schemas.microsoft.com/office/drawing/2014/main" id="{D2C9B86F-91C2-05CB-AC08-C4F291C2902A}"/>
              </a:ext>
            </a:extLst>
          </p:cNvPr>
          <p:cNvSpPr/>
          <p:nvPr/>
        </p:nvSpPr>
        <p:spPr>
          <a:xfrm>
            <a:off x="3004975" y="1597029"/>
            <a:ext cx="7894401" cy="1473518"/>
          </a:xfrm>
          <a:prstGeom prst="rect">
            <a:avLst/>
          </a:prstGeom>
          <a:solidFill>
            <a:srgbClr val="00143E">
              <a:alpha val="62109"/>
            </a:srgbClr>
          </a:solidFill>
          <a:ln>
            <a:noFill/>
          </a:ln>
        </p:spPr>
        <p:style>
          <a:lnRef idx="2">
            <a:schemeClr val="dk1">
              <a:shade val="50000"/>
            </a:schemeClr>
          </a:lnRef>
          <a:fillRef idx="1">
            <a:schemeClr val="dk1"/>
          </a:fillRef>
          <a:effectRef idx="0">
            <a:schemeClr val="dk1"/>
          </a:effectRef>
          <a:fontRef idx="minor">
            <a:schemeClr val="lt1"/>
          </a:fontRef>
        </p:style>
        <p:txBody>
          <a:bodyPr lIns="91440" tIns="45720" rIns="91440" bIns="45720" rtlCol="0" anchor="ctr"/>
          <a:lstStyle/>
          <a:p>
            <a:r>
              <a:rPr lang="en-GB" sz="1800" b="0" dirty="0">
                <a:effectLst/>
                <a:latin typeface="NimbusRomNo9L"/>
              </a:rPr>
              <a:t>As the need for medical treatments grows exponentially, there has been an unprecedented demand for the quick diagnosis of illnesses. </a:t>
            </a:r>
            <a:endParaRPr lang="en-GB" sz="2000" dirty="0"/>
          </a:p>
        </p:txBody>
      </p:sp>
      <p:sp>
        <p:nvSpPr>
          <p:cNvPr id="16" name="Rectangle 15">
            <a:extLst>
              <a:ext uri="{FF2B5EF4-FFF2-40B4-BE49-F238E27FC236}">
                <a16:creationId xmlns:a16="http://schemas.microsoft.com/office/drawing/2014/main" id="{1630301E-8E5B-834D-F0A1-12C1391838A8}"/>
              </a:ext>
            </a:extLst>
          </p:cNvPr>
          <p:cNvSpPr/>
          <p:nvPr/>
        </p:nvSpPr>
        <p:spPr>
          <a:xfrm>
            <a:off x="1571459" y="4591977"/>
            <a:ext cx="1362075" cy="1473518"/>
          </a:xfrm>
          <a:prstGeom prst="rect">
            <a:avLst/>
          </a:prstGeom>
          <a:solidFill>
            <a:srgbClr val="00143E"/>
          </a:solidFill>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T"/>
          </a:p>
        </p:txBody>
      </p:sp>
      <p:sp>
        <p:nvSpPr>
          <p:cNvPr id="18" name="Rectangle 17">
            <a:extLst>
              <a:ext uri="{FF2B5EF4-FFF2-40B4-BE49-F238E27FC236}">
                <a16:creationId xmlns:a16="http://schemas.microsoft.com/office/drawing/2014/main" id="{E2F3B1D8-4B46-8205-18B0-92CA87C78EEF}"/>
              </a:ext>
            </a:extLst>
          </p:cNvPr>
          <p:cNvSpPr/>
          <p:nvPr/>
        </p:nvSpPr>
        <p:spPr>
          <a:xfrm>
            <a:off x="3004975" y="4591977"/>
            <a:ext cx="7894401" cy="1473518"/>
          </a:xfrm>
          <a:prstGeom prst="rect">
            <a:avLst/>
          </a:prstGeom>
          <a:solidFill>
            <a:srgbClr val="00143E">
              <a:alpha val="62109"/>
            </a:srgbClr>
          </a:solidFill>
          <a:ln>
            <a:noFill/>
          </a:ln>
        </p:spPr>
        <p:style>
          <a:lnRef idx="2">
            <a:schemeClr val="dk1">
              <a:shade val="50000"/>
            </a:schemeClr>
          </a:lnRef>
          <a:fillRef idx="1">
            <a:schemeClr val="dk1"/>
          </a:fillRef>
          <a:effectRef idx="0">
            <a:schemeClr val="dk1"/>
          </a:effectRef>
          <a:fontRef idx="minor">
            <a:schemeClr val="lt1"/>
          </a:fontRef>
        </p:style>
        <p:txBody>
          <a:bodyPr lIns="91440" tIns="45720" rIns="91440" bIns="45720" rtlCol="0" anchor="ctr"/>
          <a:lstStyle/>
          <a:p>
            <a:r>
              <a:rPr lang="en-GB" sz="1800" b="0" dirty="0">
                <a:effectLst/>
                <a:latin typeface="NimbusRomNo9L"/>
              </a:rPr>
              <a:t>The prediction can be done through deep learning algorithms, such as convolutional neural networks (CNNs). The algorithms are trained on a large dataset of X-ray images and can accurately classify the images into different disease categories </a:t>
            </a:r>
            <a:endParaRPr lang="en-GB" sz="2000" dirty="0"/>
          </a:p>
        </p:txBody>
      </p:sp>
      <p:pic>
        <p:nvPicPr>
          <p:cNvPr id="19" name="Graphic 18" descr="Programmer female with solid fill">
            <a:extLst>
              <a:ext uri="{FF2B5EF4-FFF2-40B4-BE49-F238E27FC236}">
                <a16:creationId xmlns:a16="http://schemas.microsoft.com/office/drawing/2014/main" id="{A9C854C5-E6D5-CAD9-626E-2DA69A028D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09584" y="4783358"/>
            <a:ext cx="914400" cy="914400"/>
          </a:xfrm>
          <a:prstGeom prst="rect">
            <a:avLst/>
          </a:prstGeom>
          <a:effectLst/>
        </p:spPr>
      </p:pic>
      <p:sp>
        <p:nvSpPr>
          <p:cNvPr id="20" name="Rectangle 19">
            <a:extLst>
              <a:ext uri="{FF2B5EF4-FFF2-40B4-BE49-F238E27FC236}">
                <a16:creationId xmlns:a16="http://schemas.microsoft.com/office/drawing/2014/main" id="{6B043EF3-0C59-D080-02E2-8F148F5F25F8}"/>
              </a:ext>
            </a:extLst>
          </p:cNvPr>
          <p:cNvSpPr/>
          <p:nvPr/>
        </p:nvSpPr>
        <p:spPr>
          <a:xfrm>
            <a:off x="1571459" y="3094503"/>
            <a:ext cx="1362075" cy="1473518"/>
          </a:xfrm>
          <a:prstGeom prst="rect">
            <a:avLst/>
          </a:prstGeom>
          <a:solidFill>
            <a:srgbClr val="00143E"/>
          </a:solidFill>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T"/>
          </a:p>
        </p:txBody>
      </p:sp>
      <p:sp>
        <p:nvSpPr>
          <p:cNvPr id="21" name="Rectangle 20">
            <a:extLst>
              <a:ext uri="{FF2B5EF4-FFF2-40B4-BE49-F238E27FC236}">
                <a16:creationId xmlns:a16="http://schemas.microsoft.com/office/drawing/2014/main" id="{ED6864C2-A5DA-B1C6-DF0B-FF111540D4D9}"/>
              </a:ext>
            </a:extLst>
          </p:cNvPr>
          <p:cNvSpPr/>
          <p:nvPr/>
        </p:nvSpPr>
        <p:spPr>
          <a:xfrm>
            <a:off x="3004975" y="3094503"/>
            <a:ext cx="7894401" cy="1473518"/>
          </a:xfrm>
          <a:prstGeom prst="rect">
            <a:avLst/>
          </a:prstGeom>
          <a:solidFill>
            <a:srgbClr val="00143E">
              <a:alpha val="62109"/>
            </a:srgbClr>
          </a:solidFill>
          <a:ln>
            <a:noFill/>
          </a:ln>
        </p:spPr>
        <p:style>
          <a:lnRef idx="2">
            <a:schemeClr val="dk1">
              <a:shade val="50000"/>
            </a:schemeClr>
          </a:lnRef>
          <a:fillRef idx="1">
            <a:schemeClr val="dk1"/>
          </a:fillRef>
          <a:effectRef idx="0">
            <a:schemeClr val="dk1"/>
          </a:effectRef>
          <a:fontRef idx="minor">
            <a:schemeClr val="lt1"/>
          </a:fontRef>
        </p:style>
        <p:txBody>
          <a:bodyPr lIns="91440" tIns="45720" rIns="91440" bIns="45720" rtlCol="0" anchor="ctr"/>
          <a:lstStyle/>
          <a:p>
            <a:r>
              <a:rPr lang="en-GB" sz="1800" b="0" dirty="0">
                <a:effectLst/>
                <a:latin typeface="NimbusRomNo9L"/>
              </a:rPr>
              <a:t>This study proposes a computer-aided diagnosis system for automatic disease detection using Chest X- ray images of three classes COVID-19, Pneumonia, and Healthy. </a:t>
            </a:r>
            <a:endParaRPr lang="en-GB" sz="2000" dirty="0"/>
          </a:p>
        </p:txBody>
      </p:sp>
      <p:pic>
        <p:nvPicPr>
          <p:cNvPr id="4" name="Graphic 3" descr="Lungs with solid fill">
            <a:extLst>
              <a:ext uri="{FF2B5EF4-FFF2-40B4-BE49-F238E27FC236}">
                <a16:creationId xmlns:a16="http://schemas.microsoft.com/office/drawing/2014/main" id="{8BB1BDE1-B2D8-34F0-7611-C5696E6E55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95296" y="3309840"/>
            <a:ext cx="914400" cy="914400"/>
          </a:xfrm>
          <a:prstGeom prst="rect">
            <a:avLst/>
          </a:prstGeom>
        </p:spPr>
      </p:pic>
      <p:pic>
        <p:nvPicPr>
          <p:cNvPr id="6" name="Graphic 5" descr="Inpatient with solid fill">
            <a:extLst>
              <a:ext uri="{FF2B5EF4-FFF2-40B4-BE49-F238E27FC236}">
                <a16:creationId xmlns:a16="http://schemas.microsoft.com/office/drawing/2014/main" id="{D88C9C46-A190-243B-B53B-6BE12F00857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09584" y="1926262"/>
            <a:ext cx="914400" cy="914400"/>
          </a:xfrm>
          <a:prstGeom prst="rect">
            <a:avLst/>
          </a:prstGeom>
        </p:spPr>
      </p:pic>
    </p:spTree>
    <p:extLst>
      <p:ext uri="{BB962C8B-B14F-4D97-AF65-F5344CB8AC3E}">
        <p14:creationId xmlns:p14="http://schemas.microsoft.com/office/powerpoint/2010/main" val="4138401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2C0A3008-8953-4093-5CB1-D74C68C8F92D}"/>
              </a:ext>
            </a:extLst>
          </p:cNvPr>
          <p:cNvSpPr txBox="1"/>
          <p:nvPr/>
        </p:nvSpPr>
        <p:spPr>
          <a:xfrm>
            <a:off x="442344" y="265900"/>
            <a:ext cx="7548135" cy="923330"/>
          </a:xfrm>
          <a:prstGeom prst="rect">
            <a:avLst/>
          </a:prstGeom>
          <a:noFill/>
        </p:spPr>
        <p:txBody>
          <a:bodyPr wrap="square" rtlCol="0">
            <a:spAutoFit/>
          </a:bodyPr>
          <a:lstStyle/>
          <a:p>
            <a:r>
              <a:rPr lang="en-IT" sz="5400">
                <a:solidFill>
                  <a:sysClr val="windowText" lastClr="000000"/>
                </a:solidFill>
                <a:latin typeface="Apple Symbols" panose="02000000000000000000" pitchFamily="2" charset="-79"/>
                <a:ea typeface="Apple Symbols" panose="02000000000000000000" pitchFamily="2" charset="-79"/>
                <a:cs typeface="Apple Symbols" panose="02000000000000000000" pitchFamily="2" charset="-79"/>
              </a:rPr>
              <a:t>AIM OF THE PROJECT</a:t>
            </a:r>
          </a:p>
        </p:txBody>
      </p:sp>
      <p:sp>
        <p:nvSpPr>
          <p:cNvPr id="3" name="Rectangle 2">
            <a:extLst>
              <a:ext uri="{FF2B5EF4-FFF2-40B4-BE49-F238E27FC236}">
                <a16:creationId xmlns:a16="http://schemas.microsoft.com/office/drawing/2014/main" id="{48527842-BC46-29DA-9046-59051ED1A5D1}"/>
              </a:ext>
            </a:extLst>
          </p:cNvPr>
          <p:cNvSpPr/>
          <p:nvPr/>
        </p:nvSpPr>
        <p:spPr>
          <a:xfrm>
            <a:off x="142875" y="1270184"/>
            <a:ext cx="11988000"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T"/>
          </a:p>
        </p:txBody>
      </p:sp>
      <p:pic>
        <p:nvPicPr>
          <p:cNvPr id="7" name="Picture 6" descr="Logo&#10;&#10;Description automatically generated">
            <a:extLst>
              <a:ext uri="{FF2B5EF4-FFF2-40B4-BE49-F238E27FC236}">
                <a16:creationId xmlns:a16="http://schemas.microsoft.com/office/drawing/2014/main" id="{1746E0F2-0867-0C02-B35F-87428D17A4D5}"/>
              </a:ext>
            </a:extLst>
          </p:cNvPr>
          <p:cNvPicPr>
            <a:picLocks noChangeAspect="1"/>
          </p:cNvPicPr>
          <p:nvPr/>
        </p:nvPicPr>
        <p:blipFill>
          <a:blip r:embed="rId2">
            <a:duotone>
              <a:schemeClr val="accent6">
                <a:shade val="45000"/>
                <a:satMod val="135000"/>
              </a:schemeClr>
              <a:prstClr val="white"/>
            </a:duotone>
          </a:blip>
          <a:stretch>
            <a:fillRect/>
          </a:stretch>
        </p:blipFill>
        <p:spPr>
          <a:xfrm>
            <a:off x="11077105" y="306683"/>
            <a:ext cx="841763" cy="841763"/>
          </a:xfrm>
          <a:prstGeom prst="rect">
            <a:avLst/>
          </a:prstGeom>
          <a:ln>
            <a:noFill/>
          </a:ln>
        </p:spPr>
      </p:pic>
      <p:sp>
        <p:nvSpPr>
          <p:cNvPr id="2" name="Oval 1">
            <a:extLst>
              <a:ext uri="{FF2B5EF4-FFF2-40B4-BE49-F238E27FC236}">
                <a16:creationId xmlns:a16="http://schemas.microsoft.com/office/drawing/2014/main" id="{425A97DC-5A8A-DAC9-8CCF-02EF534A855F}"/>
              </a:ext>
            </a:extLst>
          </p:cNvPr>
          <p:cNvSpPr/>
          <p:nvPr/>
        </p:nvSpPr>
        <p:spPr>
          <a:xfrm>
            <a:off x="492152" y="2772027"/>
            <a:ext cx="2500131" cy="2442258"/>
          </a:xfrm>
          <a:prstGeom prst="ellipse">
            <a:avLst/>
          </a:prstGeom>
          <a:solidFill>
            <a:srgbClr val="0014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2" name="Oval 11">
            <a:extLst>
              <a:ext uri="{FF2B5EF4-FFF2-40B4-BE49-F238E27FC236}">
                <a16:creationId xmlns:a16="http://schemas.microsoft.com/office/drawing/2014/main" id="{8AA5247F-4134-94BD-1EAD-A8A77615A2D5}"/>
              </a:ext>
            </a:extLst>
          </p:cNvPr>
          <p:cNvSpPr/>
          <p:nvPr/>
        </p:nvSpPr>
        <p:spPr>
          <a:xfrm>
            <a:off x="657919" y="2940030"/>
            <a:ext cx="2168595" cy="2106251"/>
          </a:xfrm>
          <a:prstGeom prst="ellipse">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T"/>
          </a:p>
        </p:txBody>
      </p:sp>
      <p:sp>
        <p:nvSpPr>
          <p:cNvPr id="16" name="Oval 15">
            <a:extLst>
              <a:ext uri="{FF2B5EF4-FFF2-40B4-BE49-F238E27FC236}">
                <a16:creationId xmlns:a16="http://schemas.microsoft.com/office/drawing/2014/main" id="{57BDFE7D-8EC5-7B2F-4677-DD865810F804}"/>
              </a:ext>
            </a:extLst>
          </p:cNvPr>
          <p:cNvSpPr/>
          <p:nvPr/>
        </p:nvSpPr>
        <p:spPr>
          <a:xfrm>
            <a:off x="752854" y="3050383"/>
            <a:ext cx="1968592" cy="1875099"/>
          </a:xfrm>
          <a:prstGeom prst="ellipse">
            <a:avLst/>
          </a:prstGeom>
          <a:solidFill>
            <a:srgbClr val="00143E"/>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T"/>
          </a:p>
        </p:txBody>
      </p:sp>
      <p:sp>
        <p:nvSpPr>
          <p:cNvPr id="17" name="Oval 16">
            <a:extLst>
              <a:ext uri="{FF2B5EF4-FFF2-40B4-BE49-F238E27FC236}">
                <a16:creationId xmlns:a16="http://schemas.microsoft.com/office/drawing/2014/main" id="{0E1518F9-4894-0DA8-B915-A97439810DDC}"/>
              </a:ext>
            </a:extLst>
          </p:cNvPr>
          <p:cNvSpPr/>
          <p:nvPr/>
        </p:nvSpPr>
        <p:spPr>
          <a:xfrm>
            <a:off x="926922" y="3224006"/>
            <a:ext cx="1620455" cy="1551006"/>
          </a:xfrm>
          <a:prstGeom prst="ellipse">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T"/>
          </a:p>
        </p:txBody>
      </p:sp>
      <p:sp>
        <p:nvSpPr>
          <p:cNvPr id="18" name="Oval 17">
            <a:extLst>
              <a:ext uri="{FF2B5EF4-FFF2-40B4-BE49-F238E27FC236}">
                <a16:creationId xmlns:a16="http://schemas.microsoft.com/office/drawing/2014/main" id="{12CAE7C9-9693-2EE6-64D8-842B78274B4C}"/>
              </a:ext>
            </a:extLst>
          </p:cNvPr>
          <p:cNvSpPr/>
          <p:nvPr/>
        </p:nvSpPr>
        <p:spPr>
          <a:xfrm>
            <a:off x="1072793" y="3357593"/>
            <a:ext cx="1328711" cy="1260677"/>
          </a:xfrm>
          <a:prstGeom prst="ellipse">
            <a:avLst/>
          </a:prstGeom>
          <a:solidFill>
            <a:srgbClr val="00143E"/>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T"/>
          </a:p>
        </p:txBody>
      </p:sp>
      <p:sp>
        <p:nvSpPr>
          <p:cNvPr id="19" name="Oval 18">
            <a:extLst>
              <a:ext uri="{FF2B5EF4-FFF2-40B4-BE49-F238E27FC236}">
                <a16:creationId xmlns:a16="http://schemas.microsoft.com/office/drawing/2014/main" id="{F06ADB2C-0C88-1B19-FD5D-E6D8377C7B47}"/>
              </a:ext>
            </a:extLst>
          </p:cNvPr>
          <p:cNvSpPr/>
          <p:nvPr/>
        </p:nvSpPr>
        <p:spPr>
          <a:xfrm>
            <a:off x="1381334" y="3666735"/>
            <a:ext cx="711627" cy="656862"/>
          </a:xfrm>
          <a:prstGeom prst="ellipse">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T"/>
          </a:p>
        </p:txBody>
      </p:sp>
      <p:sp>
        <p:nvSpPr>
          <p:cNvPr id="21" name="Oval 20">
            <a:extLst>
              <a:ext uri="{FF2B5EF4-FFF2-40B4-BE49-F238E27FC236}">
                <a16:creationId xmlns:a16="http://schemas.microsoft.com/office/drawing/2014/main" id="{AABBABAC-6537-D320-DBF0-4A98B9BC3EB2}"/>
              </a:ext>
            </a:extLst>
          </p:cNvPr>
          <p:cNvSpPr/>
          <p:nvPr/>
        </p:nvSpPr>
        <p:spPr>
          <a:xfrm>
            <a:off x="3864750" y="1929745"/>
            <a:ext cx="1076446" cy="1094092"/>
          </a:xfrm>
          <a:prstGeom prst="ellipse">
            <a:avLst/>
          </a:prstGeom>
          <a:ln>
            <a:solidFill>
              <a:schemeClr val="tx1"/>
            </a:solidFill>
          </a:ln>
          <a:effectLst>
            <a:glow rad="228600">
              <a:schemeClr val="accent6">
                <a:lumMod val="5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22" name="Oval 21">
            <a:extLst>
              <a:ext uri="{FF2B5EF4-FFF2-40B4-BE49-F238E27FC236}">
                <a16:creationId xmlns:a16="http://schemas.microsoft.com/office/drawing/2014/main" id="{2B521E20-3A02-0F93-9F07-6868A8939D00}"/>
              </a:ext>
            </a:extLst>
          </p:cNvPr>
          <p:cNvSpPr/>
          <p:nvPr/>
        </p:nvSpPr>
        <p:spPr>
          <a:xfrm>
            <a:off x="3864750" y="3412725"/>
            <a:ext cx="1076446" cy="1094092"/>
          </a:xfrm>
          <a:prstGeom prst="ellipse">
            <a:avLst/>
          </a:prstGeom>
          <a:ln>
            <a:solidFill>
              <a:schemeClr val="tx1"/>
            </a:solidFill>
          </a:ln>
          <a:effectLst>
            <a:glow rad="228600">
              <a:schemeClr val="accent6">
                <a:lumMod val="5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23" name="Oval 22">
            <a:extLst>
              <a:ext uri="{FF2B5EF4-FFF2-40B4-BE49-F238E27FC236}">
                <a16:creationId xmlns:a16="http://schemas.microsoft.com/office/drawing/2014/main" id="{CE8FF9F8-FF61-C6F3-4AA7-1D3DBB642915}"/>
              </a:ext>
            </a:extLst>
          </p:cNvPr>
          <p:cNvSpPr/>
          <p:nvPr/>
        </p:nvSpPr>
        <p:spPr>
          <a:xfrm>
            <a:off x="3864750" y="4895705"/>
            <a:ext cx="1076446" cy="1094092"/>
          </a:xfrm>
          <a:prstGeom prst="ellipse">
            <a:avLst/>
          </a:prstGeom>
          <a:ln>
            <a:solidFill>
              <a:schemeClr val="tx1"/>
            </a:solidFill>
          </a:ln>
          <a:effectLst>
            <a:glow rad="228600">
              <a:schemeClr val="accent6">
                <a:lumMod val="5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cxnSp>
        <p:nvCxnSpPr>
          <p:cNvPr id="30" name="Straight Connector 29">
            <a:extLst>
              <a:ext uri="{FF2B5EF4-FFF2-40B4-BE49-F238E27FC236}">
                <a16:creationId xmlns:a16="http://schemas.microsoft.com/office/drawing/2014/main" id="{E2EE92FF-4948-D77F-68E4-9183BDB94A6F}"/>
              </a:ext>
            </a:extLst>
          </p:cNvPr>
          <p:cNvCxnSpPr>
            <a:cxnSpLocks/>
            <a:stCxn id="19" idx="0"/>
          </p:cNvCxnSpPr>
          <p:nvPr/>
        </p:nvCxnSpPr>
        <p:spPr>
          <a:xfrm flipV="1">
            <a:off x="1737148" y="2474720"/>
            <a:ext cx="1488081" cy="11920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D97F156-76D2-5A13-DE2A-6BB0340B85C3}"/>
              </a:ext>
            </a:extLst>
          </p:cNvPr>
          <p:cNvCxnSpPr>
            <a:stCxn id="19" idx="4"/>
          </p:cNvCxnSpPr>
          <p:nvPr/>
        </p:nvCxnSpPr>
        <p:spPr>
          <a:xfrm>
            <a:off x="1737148" y="4323597"/>
            <a:ext cx="1391875" cy="11170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BDC9127-D23A-B3FE-5811-C7D583D37E11}"/>
              </a:ext>
            </a:extLst>
          </p:cNvPr>
          <p:cNvCxnSpPr>
            <a:cxnSpLocks/>
            <a:endCxn id="21" idx="2"/>
          </p:cNvCxnSpPr>
          <p:nvPr/>
        </p:nvCxnSpPr>
        <p:spPr>
          <a:xfrm>
            <a:off x="3225229" y="2476791"/>
            <a:ext cx="6395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D722DAF-424E-F215-2ECF-69800597E048}"/>
              </a:ext>
            </a:extLst>
          </p:cNvPr>
          <p:cNvCxnSpPr>
            <a:cxnSpLocks/>
            <a:endCxn id="23" idx="2"/>
          </p:cNvCxnSpPr>
          <p:nvPr/>
        </p:nvCxnSpPr>
        <p:spPr>
          <a:xfrm>
            <a:off x="3129023" y="5440680"/>
            <a:ext cx="735727" cy="20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C7BE431-617A-00DD-447E-5C96D1C9A7CC}"/>
              </a:ext>
            </a:extLst>
          </p:cNvPr>
          <p:cNvCxnSpPr>
            <a:stCxn id="19" idx="6"/>
            <a:endCxn id="22" idx="2"/>
          </p:cNvCxnSpPr>
          <p:nvPr/>
        </p:nvCxnSpPr>
        <p:spPr>
          <a:xfrm flipV="1">
            <a:off x="2092961" y="3959771"/>
            <a:ext cx="1771789" cy="353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7" name="Graphic 46" descr="Head with gears with solid fill">
            <a:extLst>
              <a:ext uri="{FF2B5EF4-FFF2-40B4-BE49-F238E27FC236}">
                <a16:creationId xmlns:a16="http://schemas.microsoft.com/office/drawing/2014/main" id="{7BC746B5-F8FE-B383-6031-8B4DC13E2F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89029" y="2147746"/>
            <a:ext cx="639521" cy="639521"/>
          </a:xfrm>
          <a:prstGeom prst="rect">
            <a:avLst/>
          </a:prstGeom>
        </p:spPr>
      </p:pic>
      <p:pic>
        <p:nvPicPr>
          <p:cNvPr id="51" name="Graphic 50" descr="Statistics with solid fill">
            <a:extLst>
              <a:ext uri="{FF2B5EF4-FFF2-40B4-BE49-F238E27FC236}">
                <a16:creationId xmlns:a16="http://schemas.microsoft.com/office/drawing/2014/main" id="{73B79C22-9AC3-7114-48EA-28A0875E69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30569" y="5249733"/>
            <a:ext cx="476313" cy="476313"/>
          </a:xfrm>
          <a:prstGeom prst="rect">
            <a:avLst/>
          </a:prstGeom>
        </p:spPr>
      </p:pic>
      <p:sp>
        <p:nvSpPr>
          <p:cNvPr id="52" name="TextBox 51">
            <a:extLst>
              <a:ext uri="{FF2B5EF4-FFF2-40B4-BE49-F238E27FC236}">
                <a16:creationId xmlns:a16="http://schemas.microsoft.com/office/drawing/2014/main" id="{B0249190-C755-5F6E-4D19-7C23D706A74A}"/>
              </a:ext>
            </a:extLst>
          </p:cNvPr>
          <p:cNvSpPr txBox="1"/>
          <p:nvPr/>
        </p:nvSpPr>
        <p:spPr>
          <a:xfrm>
            <a:off x="5300086" y="1836738"/>
            <a:ext cx="5616352" cy="1754326"/>
          </a:xfrm>
          <a:prstGeom prst="rect">
            <a:avLst/>
          </a:prstGeom>
          <a:noFill/>
        </p:spPr>
        <p:txBody>
          <a:bodyPr wrap="square" rtlCol="0">
            <a:spAutoFit/>
          </a:bodyPr>
          <a:lstStyle/>
          <a:p>
            <a:r>
              <a:rPr lang="en-GB" sz="1800" b="0" dirty="0">
                <a:effectLst/>
                <a:latin typeface="NimbusRomNo9L"/>
              </a:rPr>
              <a:t>Proposed Method :</a:t>
            </a:r>
          </a:p>
          <a:p>
            <a:r>
              <a:rPr lang="en-GB" sz="1800" dirty="0">
                <a:effectLst/>
                <a:latin typeface="NimbusRomNo9L"/>
              </a:rPr>
              <a:t>A CNN model would take an X-ray chest image as input and then classify the image into different categories, such as ”normal” or ”covid” and ”pneumonia”. </a:t>
            </a:r>
            <a:endParaRPr lang="en-GB" dirty="0"/>
          </a:p>
          <a:p>
            <a:endParaRPr lang="en-GB" dirty="0"/>
          </a:p>
          <a:p>
            <a:endParaRPr lang="en-IT" b="1" dirty="0">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53" name="Rectangle 52">
            <a:extLst>
              <a:ext uri="{FF2B5EF4-FFF2-40B4-BE49-F238E27FC236}">
                <a16:creationId xmlns:a16="http://schemas.microsoft.com/office/drawing/2014/main" id="{8374204F-8F21-24BF-42F9-E6095555E0C1}"/>
              </a:ext>
            </a:extLst>
          </p:cNvPr>
          <p:cNvSpPr/>
          <p:nvPr/>
        </p:nvSpPr>
        <p:spPr>
          <a:xfrm>
            <a:off x="5320407" y="3408086"/>
            <a:ext cx="5552500" cy="1477328"/>
          </a:xfrm>
          <a:prstGeom prst="rect">
            <a:avLst/>
          </a:prstGeom>
        </p:spPr>
        <p:txBody>
          <a:bodyPr wrap="square" lIns="91440" tIns="45720" rIns="91440" bIns="45720" anchor="t">
            <a:spAutoFit/>
          </a:bodyPr>
          <a:lstStyle/>
          <a:p>
            <a:pPr algn="just"/>
            <a:r>
              <a:rPr lang="en-GB" sz="1800" b="0" dirty="0">
                <a:effectLst/>
                <a:latin typeface="NimbusRomNo9L"/>
              </a:rPr>
              <a:t>Feature Extraction :</a:t>
            </a:r>
          </a:p>
          <a:p>
            <a:pPr algn="just"/>
            <a:r>
              <a:rPr lang="en-GB" sz="1800" dirty="0">
                <a:effectLst/>
                <a:latin typeface="NimbusRomNo9L"/>
              </a:rPr>
              <a:t>CNN uses filters to scan the input image and extract local features, such as edges and shapes </a:t>
            </a:r>
            <a:endParaRPr lang="en-GB" dirty="0"/>
          </a:p>
          <a:p>
            <a:pPr algn="just"/>
            <a:endParaRPr lang="en-GB" dirty="0"/>
          </a:p>
          <a:p>
            <a:pPr algn="just"/>
            <a:endParaRPr lang="en-IT" b="1" dirty="0">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54" name="Rectangle 53">
            <a:extLst>
              <a:ext uri="{FF2B5EF4-FFF2-40B4-BE49-F238E27FC236}">
                <a16:creationId xmlns:a16="http://schemas.microsoft.com/office/drawing/2014/main" id="{6D8EFEE6-E4E9-F86C-C7E8-2C3E98D63E67}"/>
              </a:ext>
            </a:extLst>
          </p:cNvPr>
          <p:cNvSpPr/>
          <p:nvPr/>
        </p:nvSpPr>
        <p:spPr>
          <a:xfrm>
            <a:off x="5324265" y="4979015"/>
            <a:ext cx="5257859" cy="2308324"/>
          </a:xfrm>
          <a:prstGeom prst="rect">
            <a:avLst/>
          </a:prstGeom>
        </p:spPr>
        <p:txBody>
          <a:bodyPr wrap="square">
            <a:spAutoFit/>
          </a:bodyPr>
          <a:lstStyle/>
          <a:p>
            <a:pPr algn="just"/>
            <a:r>
              <a:rPr lang="en-IT" b="1" dirty="0">
                <a:latin typeface="Apple Symbols" panose="02000000000000000000" pitchFamily="2" charset="-79"/>
                <a:ea typeface="Apple Symbols" panose="02000000000000000000" pitchFamily="2" charset="-79"/>
                <a:cs typeface="Apple Symbols" panose="02000000000000000000" pitchFamily="2" charset="-79"/>
              </a:rPr>
              <a:t>Evaluate:</a:t>
            </a:r>
          </a:p>
          <a:p>
            <a:pPr algn="just"/>
            <a:r>
              <a:rPr lang="en-GB" sz="1800" dirty="0">
                <a:effectLst/>
                <a:latin typeface="NimbusRomNo9L"/>
              </a:rPr>
              <a:t>Training and Validation accuracy of CNN for classification, Precision , Recall , F1-score and confusion matrix </a:t>
            </a:r>
            <a:endParaRPr lang="en-GB" dirty="0"/>
          </a:p>
          <a:p>
            <a:pPr algn="just"/>
            <a:endParaRPr lang="en-GB" dirty="0"/>
          </a:p>
          <a:p>
            <a:pPr algn="just"/>
            <a:r>
              <a:rPr lang="en-GB" sz="1800" dirty="0">
                <a:effectLst/>
                <a:latin typeface="NimbusRomNo9L"/>
              </a:rPr>
              <a:t> </a:t>
            </a:r>
            <a:endParaRPr lang="en-GB" dirty="0"/>
          </a:p>
          <a:p>
            <a:pPr algn="just"/>
            <a:endParaRPr lang="en-IT" b="1" dirty="0">
              <a:latin typeface="Apple Symbols" panose="02000000000000000000" pitchFamily="2" charset="-79"/>
              <a:ea typeface="Apple Symbols" panose="02000000000000000000" pitchFamily="2" charset="-79"/>
              <a:cs typeface="Apple Symbols" panose="02000000000000000000" pitchFamily="2" charset="-79"/>
            </a:endParaRPr>
          </a:p>
          <a:p>
            <a:pPr algn="just"/>
            <a:r>
              <a:rPr lang="en-IT" dirty="0">
                <a:latin typeface="Apple Symbols" panose="02000000000000000000" pitchFamily="2" charset="-79"/>
                <a:ea typeface="Apple Symbols" panose="02000000000000000000" pitchFamily="2" charset="-79"/>
                <a:cs typeface="Apple Symbols" panose="02000000000000000000" pitchFamily="2" charset="-79"/>
              </a:rPr>
              <a:t> </a:t>
            </a:r>
          </a:p>
        </p:txBody>
      </p:sp>
      <p:pic>
        <p:nvPicPr>
          <p:cNvPr id="4" name="Graphic 3" descr="Person with idea with solid fill">
            <a:extLst>
              <a:ext uri="{FF2B5EF4-FFF2-40B4-BE49-F238E27FC236}">
                <a16:creationId xmlns:a16="http://schemas.microsoft.com/office/drawing/2014/main" id="{DFCC049F-83CD-D81E-AE43-8C167DEF79E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37318" y="2158999"/>
            <a:ext cx="914400" cy="914400"/>
          </a:xfrm>
          <a:prstGeom prst="rect">
            <a:avLst/>
          </a:prstGeom>
        </p:spPr>
      </p:pic>
      <p:pic>
        <p:nvPicPr>
          <p:cNvPr id="8" name="Graphic 7" descr="Lungs with virus with solid fill">
            <a:extLst>
              <a:ext uri="{FF2B5EF4-FFF2-40B4-BE49-F238E27FC236}">
                <a16:creationId xmlns:a16="http://schemas.microsoft.com/office/drawing/2014/main" id="{3AFB3419-E802-B27F-8DD9-F0D8ABBCCF0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60956" y="3429000"/>
            <a:ext cx="914400" cy="914400"/>
          </a:xfrm>
          <a:prstGeom prst="rect">
            <a:avLst/>
          </a:prstGeom>
        </p:spPr>
      </p:pic>
    </p:spTree>
    <p:extLst>
      <p:ext uri="{BB962C8B-B14F-4D97-AF65-F5344CB8AC3E}">
        <p14:creationId xmlns:p14="http://schemas.microsoft.com/office/powerpoint/2010/main" val="2785532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2C0A3008-8953-4093-5CB1-D74C68C8F92D}"/>
              </a:ext>
            </a:extLst>
          </p:cNvPr>
          <p:cNvSpPr txBox="1"/>
          <p:nvPr/>
        </p:nvSpPr>
        <p:spPr>
          <a:xfrm>
            <a:off x="305867" y="322766"/>
            <a:ext cx="9465717" cy="934703"/>
          </a:xfrm>
          <a:prstGeom prst="rect">
            <a:avLst/>
          </a:prstGeom>
          <a:noFill/>
        </p:spPr>
        <p:txBody>
          <a:bodyPr wrap="square" rtlCol="0">
            <a:spAutoFit/>
          </a:bodyPr>
          <a:lstStyle/>
          <a:p>
            <a:r>
              <a:rPr lang="en-IT" sz="5400">
                <a:solidFill>
                  <a:sysClr val="windowText" lastClr="000000"/>
                </a:solidFill>
                <a:latin typeface="Apple Symbols" panose="02000000000000000000" pitchFamily="2" charset="-79"/>
                <a:ea typeface="Apple Symbols" panose="02000000000000000000" pitchFamily="2" charset="-79"/>
                <a:cs typeface="Apple Symbols" panose="02000000000000000000" pitchFamily="2" charset="-79"/>
              </a:rPr>
              <a:t>MATERIAL AND METHODS</a:t>
            </a:r>
          </a:p>
        </p:txBody>
      </p:sp>
      <p:sp>
        <p:nvSpPr>
          <p:cNvPr id="3" name="Rectangle 2">
            <a:extLst>
              <a:ext uri="{FF2B5EF4-FFF2-40B4-BE49-F238E27FC236}">
                <a16:creationId xmlns:a16="http://schemas.microsoft.com/office/drawing/2014/main" id="{48527842-BC46-29DA-9046-59051ED1A5D1}"/>
              </a:ext>
            </a:extLst>
          </p:cNvPr>
          <p:cNvSpPr/>
          <p:nvPr/>
        </p:nvSpPr>
        <p:spPr>
          <a:xfrm>
            <a:off x="142875" y="1270184"/>
            <a:ext cx="11988000"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T"/>
          </a:p>
        </p:txBody>
      </p:sp>
      <p:pic>
        <p:nvPicPr>
          <p:cNvPr id="7" name="Picture 6" descr="Logo&#10;&#10;Description automatically generated">
            <a:extLst>
              <a:ext uri="{FF2B5EF4-FFF2-40B4-BE49-F238E27FC236}">
                <a16:creationId xmlns:a16="http://schemas.microsoft.com/office/drawing/2014/main" id="{1746E0F2-0867-0C02-B35F-87428D17A4D5}"/>
              </a:ext>
            </a:extLst>
          </p:cNvPr>
          <p:cNvPicPr>
            <a:picLocks noChangeAspect="1"/>
          </p:cNvPicPr>
          <p:nvPr/>
        </p:nvPicPr>
        <p:blipFill>
          <a:blip r:embed="rId2">
            <a:duotone>
              <a:schemeClr val="accent6">
                <a:shade val="45000"/>
                <a:satMod val="135000"/>
              </a:schemeClr>
              <a:prstClr val="white"/>
            </a:duotone>
          </a:blip>
          <a:stretch>
            <a:fillRect/>
          </a:stretch>
        </p:blipFill>
        <p:spPr>
          <a:xfrm>
            <a:off x="11251718" y="222428"/>
            <a:ext cx="803906" cy="803906"/>
          </a:xfrm>
          <a:prstGeom prst="rect">
            <a:avLst/>
          </a:prstGeom>
          <a:ln>
            <a:noFill/>
          </a:ln>
        </p:spPr>
      </p:pic>
      <p:sp>
        <p:nvSpPr>
          <p:cNvPr id="2" name="Rectangle 1">
            <a:extLst>
              <a:ext uri="{FF2B5EF4-FFF2-40B4-BE49-F238E27FC236}">
                <a16:creationId xmlns:a16="http://schemas.microsoft.com/office/drawing/2014/main" id="{A6D72D14-7187-75E8-21A2-D5438F29D155}"/>
              </a:ext>
            </a:extLst>
          </p:cNvPr>
          <p:cNvSpPr/>
          <p:nvPr/>
        </p:nvSpPr>
        <p:spPr>
          <a:xfrm>
            <a:off x="2606040" y="2860039"/>
            <a:ext cx="2270760" cy="1340295"/>
          </a:xfrm>
          <a:prstGeom prst="rect">
            <a:avLst/>
          </a:prstGeom>
          <a:solidFill>
            <a:srgbClr val="00143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b="1">
              <a:latin typeface="Apple Symbols" panose="02000000000000000000" pitchFamily="2" charset="-79"/>
              <a:ea typeface="Apple Symbols" panose="02000000000000000000" pitchFamily="2" charset="-79"/>
              <a:cs typeface="Apple Symbols" panose="02000000000000000000" pitchFamily="2" charset="-79"/>
            </a:endParaRPr>
          </a:p>
          <a:p>
            <a:pPr algn="ctr"/>
            <a:endParaRPr lang="en-IT" b="1">
              <a:latin typeface="Apple Symbols" panose="02000000000000000000" pitchFamily="2" charset="-79"/>
              <a:ea typeface="Apple Symbols" panose="02000000000000000000" pitchFamily="2" charset="-79"/>
              <a:cs typeface="Apple Symbols" panose="02000000000000000000" pitchFamily="2" charset="-79"/>
            </a:endParaRPr>
          </a:p>
          <a:p>
            <a:pPr algn="ctr"/>
            <a:r>
              <a:rPr lang="en-IT" b="1">
                <a:latin typeface="Apple Symbols" panose="02000000000000000000" pitchFamily="2" charset="-79"/>
                <a:ea typeface="Apple Symbols" panose="02000000000000000000" pitchFamily="2" charset="-79"/>
                <a:cs typeface="Apple Symbols" panose="02000000000000000000" pitchFamily="2" charset="-79"/>
              </a:rPr>
              <a:t>Retrieving The Data</a:t>
            </a:r>
          </a:p>
        </p:txBody>
      </p:sp>
      <p:sp>
        <p:nvSpPr>
          <p:cNvPr id="6" name="Rectangle 5">
            <a:extLst>
              <a:ext uri="{FF2B5EF4-FFF2-40B4-BE49-F238E27FC236}">
                <a16:creationId xmlns:a16="http://schemas.microsoft.com/office/drawing/2014/main" id="{E80C6559-1269-9DAB-833F-107E3B343A7A}"/>
              </a:ext>
            </a:extLst>
          </p:cNvPr>
          <p:cNvSpPr/>
          <p:nvPr/>
        </p:nvSpPr>
        <p:spPr>
          <a:xfrm>
            <a:off x="2606040" y="4244459"/>
            <a:ext cx="2270760" cy="2006005"/>
          </a:xfrm>
          <a:prstGeom prst="rect">
            <a:avLst/>
          </a:prstGeom>
          <a:solidFill>
            <a:srgbClr val="00143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effectLst/>
                <a:latin typeface="Apple Symbols" panose="02000000000000000000" pitchFamily="2" charset="-79"/>
                <a:ea typeface="Apple Symbols" panose="02000000000000000000" pitchFamily="2" charset="-79"/>
                <a:cs typeface="Apple Symbols" panose="02000000000000000000" pitchFamily="2" charset="-79"/>
              </a:rPr>
              <a:t>Chest X-ray PA </a:t>
            </a:r>
            <a:r>
              <a:rPr lang="en-GB" sz="1800" dirty="0" err="1">
                <a:effectLst/>
                <a:latin typeface="Apple Symbols" panose="02000000000000000000" pitchFamily="2" charset="-79"/>
                <a:ea typeface="Apple Symbols" panose="02000000000000000000" pitchFamily="2" charset="-79"/>
                <a:cs typeface="Apple Symbols" panose="02000000000000000000" pitchFamily="2" charset="-79"/>
              </a:rPr>
              <a:t>DatasetPaper</a:t>
            </a:r>
            <a:r>
              <a:rPr lang="en-GB" sz="1800" dirty="0">
                <a:effectLst/>
                <a:latin typeface="Apple Symbols" panose="02000000000000000000" pitchFamily="2" charset="-79"/>
                <a:ea typeface="Apple Symbols" panose="02000000000000000000" pitchFamily="2" charset="-79"/>
                <a:cs typeface="Apple Symbols" panose="02000000000000000000" pitchFamily="2" charset="-79"/>
              </a:rPr>
              <a:t> published by Amanullah </a:t>
            </a:r>
            <a:r>
              <a:rPr lang="en-GB" sz="1800" dirty="0" err="1">
                <a:effectLst/>
                <a:latin typeface="Apple Symbols" panose="02000000000000000000" pitchFamily="2" charset="-79"/>
                <a:ea typeface="Apple Symbols" panose="02000000000000000000" pitchFamily="2" charset="-79"/>
                <a:cs typeface="Apple Symbols" panose="02000000000000000000" pitchFamily="2" charset="-79"/>
              </a:rPr>
              <a:t>Asraf</a:t>
            </a:r>
            <a:r>
              <a:rPr lang="en-GB" sz="1800" dirty="0">
                <a:effectLst/>
                <a:latin typeface="Apple Symbols" panose="02000000000000000000" pitchFamily="2" charset="-79"/>
                <a:ea typeface="Apple Symbols" panose="02000000000000000000" pitchFamily="2" charset="-79"/>
                <a:cs typeface="Apple Symbols" panose="02000000000000000000" pitchFamily="2" charset="-79"/>
              </a:rPr>
              <a:t>, </a:t>
            </a:r>
            <a:r>
              <a:rPr lang="en-GB" sz="1800" dirty="0" err="1">
                <a:effectLst/>
                <a:latin typeface="Apple Symbols" panose="02000000000000000000" pitchFamily="2" charset="-79"/>
                <a:ea typeface="Apple Symbols" panose="02000000000000000000" pitchFamily="2" charset="-79"/>
                <a:cs typeface="Apple Symbols" panose="02000000000000000000" pitchFamily="2" charset="-79"/>
              </a:rPr>
              <a:t>Zabirul</a:t>
            </a:r>
            <a:r>
              <a:rPr lang="en-GB" sz="1800" dirty="0">
                <a:effectLst/>
                <a:latin typeface="Apple Symbols" panose="02000000000000000000" pitchFamily="2" charset="-79"/>
                <a:ea typeface="Apple Symbols" panose="02000000000000000000" pitchFamily="2" charset="-79"/>
                <a:cs typeface="Apple Symbols" panose="02000000000000000000" pitchFamily="2" charset="-79"/>
              </a:rPr>
              <a:t> Islam </a:t>
            </a:r>
            <a:endParaRPr lang="en-GB" dirty="0">
              <a:latin typeface="Apple Symbols" panose="02000000000000000000" pitchFamily="2" charset="-79"/>
              <a:ea typeface="Apple Symbols" panose="02000000000000000000" pitchFamily="2" charset="-79"/>
              <a:cs typeface="Apple Symbols" panose="02000000000000000000" pitchFamily="2" charset="-79"/>
            </a:endParaRPr>
          </a:p>
          <a:p>
            <a:pPr algn="ctr"/>
            <a:endParaRPr lang="en-IT" dirty="0">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8" name="Oval 7">
            <a:extLst>
              <a:ext uri="{FF2B5EF4-FFF2-40B4-BE49-F238E27FC236}">
                <a16:creationId xmlns:a16="http://schemas.microsoft.com/office/drawing/2014/main" id="{9C7849A5-EB65-C7DB-AC88-EAF18EC61399}"/>
              </a:ext>
            </a:extLst>
          </p:cNvPr>
          <p:cNvSpPr/>
          <p:nvPr/>
        </p:nvSpPr>
        <p:spPr>
          <a:xfrm>
            <a:off x="3002280" y="1961706"/>
            <a:ext cx="1386840" cy="1384420"/>
          </a:xfrm>
          <a:prstGeom prst="ellipse">
            <a:avLst/>
          </a:prstGeom>
          <a:solidFill>
            <a:srgbClr val="00143E"/>
          </a:solidFill>
          <a:ln>
            <a:solidFill>
              <a:schemeClr val="bg1"/>
            </a:solidFill>
          </a:ln>
          <a:effectLst>
            <a:glow rad="228600">
              <a:schemeClr val="accent6">
                <a:lumMod val="5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9" name="Rectangle 8">
            <a:extLst>
              <a:ext uri="{FF2B5EF4-FFF2-40B4-BE49-F238E27FC236}">
                <a16:creationId xmlns:a16="http://schemas.microsoft.com/office/drawing/2014/main" id="{196A88C9-9F42-FF48-7C34-84EE3ED49C1B}"/>
              </a:ext>
            </a:extLst>
          </p:cNvPr>
          <p:cNvSpPr/>
          <p:nvPr/>
        </p:nvSpPr>
        <p:spPr>
          <a:xfrm>
            <a:off x="4907280" y="2860039"/>
            <a:ext cx="2270760" cy="1340295"/>
          </a:xfrm>
          <a:prstGeom prst="rect">
            <a:avLst/>
          </a:prstGeom>
          <a:solidFill>
            <a:srgbClr val="00143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b="1">
              <a:latin typeface="Apple Symbols" panose="02000000000000000000" pitchFamily="2" charset="-79"/>
              <a:ea typeface="Apple Symbols" panose="02000000000000000000" pitchFamily="2" charset="-79"/>
              <a:cs typeface="Apple Symbols" panose="02000000000000000000" pitchFamily="2" charset="-79"/>
            </a:endParaRPr>
          </a:p>
          <a:p>
            <a:pPr algn="ctr"/>
            <a:r>
              <a:rPr lang="en-IT" b="1">
                <a:latin typeface="Apple Symbols" panose="02000000000000000000" pitchFamily="2" charset="-79"/>
                <a:ea typeface="Apple Symbols" panose="02000000000000000000" pitchFamily="2" charset="-79"/>
                <a:cs typeface="Apple Symbols" panose="02000000000000000000" pitchFamily="2" charset="-79"/>
              </a:rPr>
              <a:t>Dataset Preparation</a:t>
            </a:r>
          </a:p>
        </p:txBody>
      </p:sp>
      <p:sp>
        <p:nvSpPr>
          <p:cNvPr id="10" name="Rectangle 9">
            <a:extLst>
              <a:ext uri="{FF2B5EF4-FFF2-40B4-BE49-F238E27FC236}">
                <a16:creationId xmlns:a16="http://schemas.microsoft.com/office/drawing/2014/main" id="{D3FB8BB3-C355-D461-30B5-F17E3987870F}"/>
              </a:ext>
            </a:extLst>
          </p:cNvPr>
          <p:cNvSpPr/>
          <p:nvPr/>
        </p:nvSpPr>
        <p:spPr>
          <a:xfrm>
            <a:off x="4927734" y="4244459"/>
            <a:ext cx="2260198" cy="2006005"/>
          </a:xfrm>
          <a:prstGeom prst="rect">
            <a:avLst/>
          </a:prstGeom>
          <a:solidFill>
            <a:srgbClr val="00143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latin typeface="Apple Symbols" panose="02000000000000000000" pitchFamily="2" charset="-79"/>
                <a:ea typeface="Apple Symbols" panose="02000000000000000000" pitchFamily="2" charset="-79"/>
                <a:cs typeface="Apple Symbols" panose="02000000000000000000" pitchFamily="2" charset="-79"/>
              </a:rPr>
              <a:t>Adding the labels for each group of dataset</a:t>
            </a:r>
          </a:p>
        </p:txBody>
      </p:sp>
      <p:sp>
        <p:nvSpPr>
          <p:cNvPr id="11" name="Oval 10">
            <a:extLst>
              <a:ext uri="{FF2B5EF4-FFF2-40B4-BE49-F238E27FC236}">
                <a16:creationId xmlns:a16="http://schemas.microsoft.com/office/drawing/2014/main" id="{7A228361-99D4-7393-A1B9-2576611FBCA3}"/>
              </a:ext>
            </a:extLst>
          </p:cNvPr>
          <p:cNvSpPr/>
          <p:nvPr/>
        </p:nvSpPr>
        <p:spPr>
          <a:xfrm>
            <a:off x="5425440" y="1961706"/>
            <a:ext cx="1386840" cy="1384420"/>
          </a:xfrm>
          <a:prstGeom prst="ellipse">
            <a:avLst/>
          </a:prstGeom>
          <a:solidFill>
            <a:srgbClr val="00143E"/>
          </a:solidFill>
          <a:ln>
            <a:solidFill>
              <a:schemeClr val="bg1"/>
            </a:solidFill>
          </a:ln>
          <a:effectLst>
            <a:glow rad="228600">
              <a:schemeClr val="accent6">
                <a:lumMod val="5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12" name="Rectangle 11">
            <a:extLst>
              <a:ext uri="{FF2B5EF4-FFF2-40B4-BE49-F238E27FC236}">
                <a16:creationId xmlns:a16="http://schemas.microsoft.com/office/drawing/2014/main" id="{68AE7A80-7DD6-883B-4D5F-E9107C902AE8}"/>
              </a:ext>
            </a:extLst>
          </p:cNvPr>
          <p:cNvSpPr/>
          <p:nvPr/>
        </p:nvSpPr>
        <p:spPr>
          <a:xfrm>
            <a:off x="304800" y="2860039"/>
            <a:ext cx="2270760" cy="1340295"/>
          </a:xfrm>
          <a:prstGeom prst="rect">
            <a:avLst/>
          </a:prstGeom>
          <a:solidFill>
            <a:srgbClr val="00143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b="1">
              <a:latin typeface="Apple Symbols" panose="02000000000000000000" pitchFamily="2" charset="-79"/>
              <a:ea typeface="Apple Symbols" panose="02000000000000000000" pitchFamily="2" charset="-79"/>
              <a:cs typeface="Apple Symbols" panose="02000000000000000000" pitchFamily="2" charset="-79"/>
            </a:endParaRPr>
          </a:p>
          <a:p>
            <a:pPr algn="ctr"/>
            <a:endParaRPr lang="en-IT" b="1">
              <a:latin typeface="Apple Symbols" panose="02000000000000000000" pitchFamily="2" charset="-79"/>
              <a:ea typeface="Apple Symbols" panose="02000000000000000000" pitchFamily="2" charset="-79"/>
              <a:cs typeface="Apple Symbols" panose="02000000000000000000" pitchFamily="2" charset="-79"/>
            </a:endParaRPr>
          </a:p>
          <a:p>
            <a:pPr algn="ctr"/>
            <a:r>
              <a:rPr lang="en-IT" b="1">
                <a:latin typeface="Apple Symbols" panose="02000000000000000000" pitchFamily="2" charset="-79"/>
                <a:ea typeface="Apple Symbols" panose="02000000000000000000" pitchFamily="2" charset="-79"/>
                <a:cs typeface="Apple Symbols" panose="02000000000000000000" pitchFamily="2" charset="-79"/>
              </a:rPr>
              <a:t>Understanding The Context</a:t>
            </a:r>
          </a:p>
        </p:txBody>
      </p:sp>
      <p:sp>
        <p:nvSpPr>
          <p:cNvPr id="13" name="Rectangle 12">
            <a:extLst>
              <a:ext uri="{FF2B5EF4-FFF2-40B4-BE49-F238E27FC236}">
                <a16:creationId xmlns:a16="http://schemas.microsoft.com/office/drawing/2014/main" id="{3090EA44-494A-B22B-14CD-49F2F58D9CC4}"/>
              </a:ext>
            </a:extLst>
          </p:cNvPr>
          <p:cNvSpPr/>
          <p:nvPr/>
        </p:nvSpPr>
        <p:spPr>
          <a:xfrm>
            <a:off x="304800" y="4244459"/>
            <a:ext cx="2250306" cy="2006005"/>
          </a:xfrm>
          <a:prstGeom prst="rect">
            <a:avLst/>
          </a:prstGeom>
          <a:solidFill>
            <a:srgbClr val="00143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T" dirty="0">
                <a:solidFill>
                  <a:schemeClr val="bg1"/>
                </a:solidFill>
                <a:latin typeface="Apple Symbols" panose="02000000000000000000" pitchFamily="2" charset="-79"/>
                <a:ea typeface="Apple Symbols" panose="02000000000000000000" pitchFamily="2" charset="-79"/>
                <a:cs typeface="Apple Symbols"/>
              </a:rPr>
              <a:t>study about different methods for classification of x-chest</a:t>
            </a:r>
            <a:endParaRPr lang="zh-CN" altLang="en-US" dirty="0">
              <a:solidFill>
                <a:schemeClr val="bg1"/>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5" name="Oval 14">
            <a:extLst>
              <a:ext uri="{FF2B5EF4-FFF2-40B4-BE49-F238E27FC236}">
                <a16:creationId xmlns:a16="http://schemas.microsoft.com/office/drawing/2014/main" id="{5AB60127-08CE-D90A-2DD7-EA05A4D3E550}"/>
              </a:ext>
            </a:extLst>
          </p:cNvPr>
          <p:cNvSpPr/>
          <p:nvPr/>
        </p:nvSpPr>
        <p:spPr>
          <a:xfrm>
            <a:off x="792480" y="1961706"/>
            <a:ext cx="1386840" cy="1384420"/>
          </a:xfrm>
          <a:prstGeom prst="ellipse">
            <a:avLst/>
          </a:prstGeom>
          <a:solidFill>
            <a:srgbClr val="00143E"/>
          </a:solidFill>
          <a:ln>
            <a:solidFill>
              <a:schemeClr val="bg1"/>
            </a:solidFill>
          </a:ln>
          <a:effectLst>
            <a:glow rad="228600">
              <a:schemeClr val="accent6">
                <a:lumMod val="5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16" name="Rectangle 15">
            <a:extLst>
              <a:ext uri="{FF2B5EF4-FFF2-40B4-BE49-F238E27FC236}">
                <a16:creationId xmlns:a16="http://schemas.microsoft.com/office/drawing/2014/main" id="{2DD8052B-0445-9A29-E8A0-E985510F1C84}"/>
              </a:ext>
            </a:extLst>
          </p:cNvPr>
          <p:cNvSpPr/>
          <p:nvPr/>
        </p:nvSpPr>
        <p:spPr>
          <a:xfrm>
            <a:off x="7208520" y="2860039"/>
            <a:ext cx="2270760" cy="1340295"/>
          </a:xfrm>
          <a:prstGeom prst="rect">
            <a:avLst/>
          </a:prstGeom>
          <a:solidFill>
            <a:srgbClr val="00143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b="1">
              <a:latin typeface="Apple Symbols" panose="02000000000000000000" pitchFamily="2" charset="-79"/>
              <a:ea typeface="Apple Symbols" panose="02000000000000000000" pitchFamily="2" charset="-79"/>
              <a:cs typeface="Apple Symbols" panose="02000000000000000000" pitchFamily="2" charset="-79"/>
            </a:endParaRPr>
          </a:p>
          <a:p>
            <a:pPr algn="ctr"/>
            <a:r>
              <a:rPr lang="en-IT" b="1">
                <a:latin typeface="Apple Symbols" panose="02000000000000000000" pitchFamily="2" charset="-79"/>
                <a:ea typeface="Apple Symbols" panose="02000000000000000000" pitchFamily="2" charset="-79"/>
                <a:cs typeface="Apple Symbols" panose="02000000000000000000" pitchFamily="2" charset="-79"/>
              </a:rPr>
              <a:t>Building Models and Training</a:t>
            </a:r>
          </a:p>
        </p:txBody>
      </p:sp>
      <p:sp>
        <p:nvSpPr>
          <p:cNvPr id="17" name="Rectangle 16">
            <a:extLst>
              <a:ext uri="{FF2B5EF4-FFF2-40B4-BE49-F238E27FC236}">
                <a16:creationId xmlns:a16="http://schemas.microsoft.com/office/drawing/2014/main" id="{D4D5039C-BC9C-60CB-8FA8-26C1A6CB339B}"/>
              </a:ext>
            </a:extLst>
          </p:cNvPr>
          <p:cNvSpPr/>
          <p:nvPr/>
        </p:nvSpPr>
        <p:spPr>
          <a:xfrm>
            <a:off x="7218546" y="4244459"/>
            <a:ext cx="2260332" cy="2006005"/>
          </a:xfrm>
          <a:prstGeom prst="rect">
            <a:avLst/>
          </a:prstGeom>
          <a:solidFill>
            <a:srgbClr val="00143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T" dirty="0">
                <a:latin typeface="Apple Symbols" panose="02000000000000000000" pitchFamily="2" charset="-79"/>
                <a:ea typeface="Apple Symbols" panose="02000000000000000000" pitchFamily="2" charset="-79"/>
                <a:cs typeface="Apple Symbols"/>
              </a:rPr>
              <a:t>We built two models to compare and evaluate for the best: </a:t>
            </a:r>
            <a:r>
              <a:rPr lang="en-IT" b="1" dirty="0">
                <a:latin typeface="Apple Symbols" panose="02000000000000000000" pitchFamily="2" charset="-79"/>
                <a:ea typeface="Apple Symbols" panose="02000000000000000000" pitchFamily="2" charset="-79"/>
                <a:cs typeface="Apple Symbols"/>
              </a:rPr>
              <a:t> CNN</a:t>
            </a:r>
            <a:r>
              <a:rPr lang="en-IT" dirty="0">
                <a:latin typeface="Apple Symbols" panose="02000000000000000000" pitchFamily="2" charset="-79"/>
                <a:ea typeface="Apple Symbols" panose="02000000000000000000" pitchFamily="2" charset="-79"/>
                <a:cs typeface="Apple Symbols"/>
              </a:rPr>
              <a:t> and </a:t>
            </a:r>
            <a:r>
              <a:rPr lang="en-IT" b="1" dirty="0">
                <a:latin typeface="Apple Symbols" panose="02000000000000000000" pitchFamily="2" charset="-79"/>
                <a:ea typeface="Apple Symbols" panose="02000000000000000000" pitchFamily="2" charset="-79"/>
                <a:cs typeface="Apple Symbols"/>
              </a:rPr>
              <a:t> pre-trained DenseNet</a:t>
            </a:r>
            <a:r>
              <a:rPr lang="en-IT" dirty="0">
                <a:latin typeface="Apple Symbols" panose="02000000000000000000" pitchFamily="2" charset="-79"/>
                <a:ea typeface="Apple Symbols" panose="02000000000000000000" pitchFamily="2" charset="-79"/>
                <a:cs typeface="Apple Symbols"/>
              </a:rPr>
              <a:t>.</a:t>
            </a:r>
            <a:endParaRPr lang="zh-CN" altLang="en-US" b="1" dirty="0">
              <a:latin typeface="Apple Symbols" panose="02000000000000000000" pitchFamily="2" charset="-79"/>
              <a:ea typeface="Apple Symbols" panose="02000000000000000000" pitchFamily="2" charset="-79"/>
              <a:cs typeface="Apple Symbols"/>
            </a:endParaRPr>
          </a:p>
        </p:txBody>
      </p:sp>
      <p:sp>
        <p:nvSpPr>
          <p:cNvPr id="18" name="Oval 17">
            <a:extLst>
              <a:ext uri="{FF2B5EF4-FFF2-40B4-BE49-F238E27FC236}">
                <a16:creationId xmlns:a16="http://schemas.microsoft.com/office/drawing/2014/main" id="{EC8963A7-AAFC-B0BE-88BF-9292C0CD5AAF}"/>
              </a:ext>
            </a:extLst>
          </p:cNvPr>
          <p:cNvSpPr/>
          <p:nvPr/>
        </p:nvSpPr>
        <p:spPr>
          <a:xfrm>
            <a:off x="7726680" y="1961706"/>
            <a:ext cx="1386840" cy="1384420"/>
          </a:xfrm>
          <a:prstGeom prst="ellipse">
            <a:avLst/>
          </a:prstGeom>
          <a:solidFill>
            <a:srgbClr val="00143E"/>
          </a:solidFill>
          <a:ln>
            <a:solidFill>
              <a:schemeClr val="bg1"/>
            </a:solidFill>
          </a:ln>
          <a:effectLst>
            <a:glow rad="228600">
              <a:schemeClr val="accent6">
                <a:lumMod val="5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22" name="Rectangle 21">
            <a:extLst>
              <a:ext uri="{FF2B5EF4-FFF2-40B4-BE49-F238E27FC236}">
                <a16:creationId xmlns:a16="http://schemas.microsoft.com/office/drawing/2014/main" id="{FD910237-26C0-8264-3E6B-8D0A8A963197}"/>
              </a:ext>
            </a:extLst>
          </p:cNvPr>
          <p:cNvSpPr/>
          <p:nvPr/>
        </p:nvSpPr>
        <p:spPr>
          <a:xfrm>
            <a:off x="9506738" y="2860039"/>
            <a:ext cx="2270760" cy="1340295"/>
          </a:xfrm>
          <a:prstGeom prst="rect">
            <a:avLst/>
          </a:prstGeom>
          <a:solidFill>
            <a:srgbClr val="00143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b="1">
              <a:latin typeface="Apple Symbols" panose="02000000000000000000" pitchFamily="2" charset="-79"/>
              <a:ea typeface="Apple Symbols" panose="02000000000000000000" pitchFamily="2" charset="-79"/>
              <a:cs typeface="Apple Symbols" panose="02000000000000000000" pitchFamily="2" charset="-79"/>
            </a:endParaRPr>
          </a:p>
          <a:p>
            <a:pPr algn="ctr"/>
            <a:r>
              <a:rPr lang="en-IT" b="1">
                <a:latin typeface="Apple Symbols" panose="02000000000000000000" pitchFamily="2" charset="-79"/>
                <a:ea typeface="Apple Symbols" panose="02000000000000000000" pitchFamily="2" charset="-79"/>
                <a:cs typeface="Apple Symbols" panose="02000000000000000000" pitchFamily="2" charset="-79"/>
              </a:rPr>
              <a:t>Evaluation of Models and Reporting</a:t>
            </a:r>
          </a:p>
        </p:txBody>
      </p:sp>
      <p:sp>
        <p:nvSpPr>
          <p:cNvPr id="23" name="Rectangle 22">
            <a:extLst>
              <a:ext uri="{FF2B5EF4-FFF2-40B4-BE49-F238E27FC236}">
                <a16:creationId xmlns:a16="http://schemas.microsoft.com/office/drawing/2014/main" id="{2FF17A59-4498-ED4D-BAD5-5A504B9CA863}"/>
              </a:ext>
            </a:extLst>
          </p:cNvPr>
          <p:cNvSpPr/>
          <p:nvPr/>
        </p:nvSpPr>
        <p:spPr>
          <a:xfrm>
            <a:off x="9519384" y="4244459"/>
            <a:ext cx="2258114" cy="2006005"/>
          </a:xfrm>
          <a:prstGeom prst="rect">
            <a:avLst/>
          </a:prstGeom>
          <a:solidFill>
            <a:srgbClr val="00143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T" dirty="0">
                <a:latin typeface="Apple Symbols" panose="02000000000000000000" pitchFamily="2" charset="-79"/>
                <a:ea typeface="Apple Symbols" panose="02000000000000000000" pitchFamily="2" charset="-79"/>
                <a:cs typeface="Apple Symbols"/>
              </a:rPr>
              <a:t>As a final result, we produced and compared accuracy and loss plots and confusion matrix.</a:t>
            </a:r>
            <a:endParaRPr lang="it-IT" dirty="0">
              <a:latin typeface="Apple Symbols" panose="02000000000000000000" pitchFamily="2" charset="-79"/>
              <a:ea typeface="Apple Symbols" panose="02000000000000000000" pitchFamily="2" charset="-79"/>
              <a:cs typeface="Apple Symbols"/>
            </a:endParaRPr>
          </a:p>
        </p:txBody>
      </p:sp>
      <p:sp>
        <p:nvSpPr>
          <p:cNvPr id="24" name="Oval 23">
            <a:extLst>
              <a:ext uri="{FF2B5EF4-FFF2-40B4-BE49-F238E27FC236}">
                <a16:creationId xmlns:a16="http://schemas.microsoft.com/office/drawing/2014/main" id="{195312E5-E718-6BBE-7E6F-C5F52F88ED17}"/>
              </a:ext>
            </a:extLst>
          </p:cNvPr>
          <p:cNvSpPr/>
          <p:nvPr/>
        </p:nvSpPr>
        <p:spPr>
          <a:xfrm>
            <a:off x="10024898" y="1961706"/>
            <a:ext cx="1386840" cy="1384420"/>
          </a:xfrm>
          <a:prstGeom prst="ellipse">
            <a:avLst/>
          </a:prstGeom>
          <a:solidFill>
            <a:srgbClr val="00143E"/>
          </a:solidFill>
          <a:ln>
            <a:solidFill>
              <a:schemeClr val="bg1"/>
            </a:solidFill>
          </a:ln>
          <a:effectLst>
            <a:glow rad="228600">
              <a:schemeClr val="accent6">
                <a:lumMod val="5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pic>
        <p:nvPicPr>
          <p:cNvPr id="5" name="Graphic 4" descr="Brain in head with solid fill">
            <a:extLst>
              <a:ext uri="{FF2B5EF4-FFF2-40B4-BE49-F238E27FC236}">
                <a16:creationId xmlns:a16="http://schemas.microsoft.com/office/drawing/2014/main" id="{3E251B8C-EA15-2B74-9575-FA6D8492A1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1560" y="2158999"/>
            <a:ext cx="914400" cy="914400"/>
          </a:xfrm>
          <a:prstGeom prst="rect">
            <a:avLst/>
          </a:prstGeom>
        </p:spPr>
      </p:pic>
      <p:pic>
        <p:nvPicPr>
          <p:cNvPr id="26" name="Graphic 25" descr="Server with solid fill">
            <a:extLst>
              <a:ext uri="{FF2B5EF4-FFF2-40B4-BE49-F238E27FC236}">
                <a16:creationId xmlns:a16="http://schemas.microsoft.com/office/drawing/2014/main" id="{D6D102B9-DBBE-8CC2-407C-8C698CDEB9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46120" y="2196716"/>
            <a:ext cx="914400" cy="914400"/>
          </a:xfrm>
          <a:prstGeom prst="rect">
            <a:avLst/>
          </a:prstGeom>
        </p:spPr>
      </p:pic>
      <p:pic>
        <p:nvPicPr>
          <p:cNvPr id="28" name="Graphic 27" descr="Database with solid fill">
            <a:extLst>
              <a:ext uri="{FF2B5EF4-FFF2-40B4-BE49-F238E27FC236}">
                <a16:creationId xmlns:a16="http://schemas.microsoft.com/office/drawing/2014/main" id="{C01790E0-F9F4-CEE0-B2AF-390A744D537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61660" y="2219959"/>
            <a:ext cx="914400" cy="914400"/>
          </a:xfrm>
          <a:prstGeom prst="rect">
            <a:avLst/>
          </a:prstGeom>
        </p:spPr>
      </p:pic>
      <p:pic>
        <p:nvPicPr>
          <p:cNvPr id="30" name="Graphic 29" descr="Artificial Intelligence with solid fill">
            <a:extLst>
              <a:ext uri="{FF2B5EF4-FFF2-40B4-BE49-F238E27FC236}">
                <a16:creationId xmlns:a16="http://schemas.microsoft.com/office/drawing/2014/main" id="{FB23AA66-2339-37FE-ED97-DFC485C4287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93380" y="2189784"/>
            <a:ext cx="914400" cy="914400"/>
          </a:xfrm>
          <a:prstGeom prst="rect">
            <a:avLst/>
          </a:prstGeom>
        </p:spPr>
      </p:pic>
      <p:pic>
        <p:nvPicPr>
          <p:cNvPr id="32" name="Graphic 31" descr="Person with idea with solid fill">
            <a:extLst>
              <a:ext uri="{FF2B5EF4-FFF2-40B4-BE49-F238E27FC236}">
                <a16:creationId xmlns:a16="http://schemas.microsoft.com/office/drawing/2014/main" id="{2B5CA519-03A0-4DC2-0CB7-09979977BEE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337318" y="2158999"/>
            <a:ext cx="914400" cy="914400"/>
          </a:xfrm>
          <a:prstGeom prst="rect">
            <a:avLst/>
          </a:prstGeom>
        </p:spPr>
      </p:pic>
    </p:spTree>
    <p:extLst>
      <p:ext uri="{BB962C8B-B14F-4D97-AF65-F5344CB8AC3E}">
        <p14:creationId xmlns:p14="http://schemas.microsoft.com/office/powerpoint/2010/main" val="3115553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2C0A3008-8953-4093-5CB1-D74C68C8F92D}"/>
              </a:ext>
            </a:extLst>
          </p:cNvPr>
          <p:cNvSpPr txBox="1"/>
          <p:nvPr/>
        </p:nvSpPr>
        <p:spPr>
          <a:xfrm>
            <a:off x="206693" y="261684"/>
            <a:ext cx="8546554" cy="923330"/>
          </a:xfrm>
          <a:prstGeom prst="rect">
            <a:avLst/>
          </a:prstGeom>
          <a:noFill/>
        </p:spPr>
        <p:txBody>
          <a:bodyPr wrap="square" lIns="91440" tIns="45720" rIns="91440" bIns="45720" rtlCol="0" anchor="t">
            <a:spAutoFit/>
          </a:bodyPr>
          <a:lstStyle/>
          <a:p>
            <a:r>
              <a:rPr lang="en-IT" sz="5400" dirty="0">
                <a:latin typeface="Apple Symbols" panose="02000000000000000000" pitchFamily="2" charset="-79"/>
                <a:ea typeface="Apple Symbols" panose="02000000000000000000" pitchFamily="2" charset="-79"/>
                <a:cs typeface="Apple Symbols"/>
              </a:rPr>
              <a:t>DATASET DESCRIPTION</a:t>
            </a:r>
          </a:p>
        </p:txBody>
      </p:sp>
      <p:sp>
        <p:nvSpPr>
          <p:cNvPr id="3" name="Rectangle 2">
            <a:extLst>
              <a:ext uri="{FF2B5EF4-FFF2-40B4-BE49-F238E27FC236}">
                <a16:creationId xmlns:a16="http://schemas.microsoft.com/office/drawing/2014/main" id="{48527842-BC46-29DA-9046-59051ED1A5D1}"/>
              </a:ext>
            </a:extLst>
          </p:cNvPr>
          <p:cNvSpPr/>
          <p:nvPr/>
        </p:nvSpPr>
        <p:spPr>
          <a:xfrm>
            <a:off x="142875" y="1270184"/>
            <a:ext cx="11988000"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T"/>
          </a:p>
        </p:txBody>
      </p:sp>
      <p:sp>
        <p:nvSpPr>
          <p:cNvPr id="6" name="TextBox 13">
            <a:extLst>
              <a:ext uri="{FF2B5EF4-FFF2-40B4-BE49-F238E27FC236}">
                <a16:creationId xmlns:a16="http://schemas.microsoft.com/office/drawing/2014/main" id="{BB3494E5-AD3C-0D4A-3DAF-68C7DF714E71}"/>
              </a:ext>
            </a:extLst>
          </p:cNvPr>
          <p:cNvSpPr txBox="1"/>
          <p:nvPr/>
        </p:nvSpPr>
        <p:spPr>
          <a:xfrm>
            <a:off x="206693" y="1318446"/>
            <a:ext cx="8140154" cy="646331"/>
          </a:xfrm>
          <a:prstGeom prst="rect">
            <a:avLst/>
          </a:prstGeom>
          <a:noFill/>
        </p:spPr>
        <p:txBody>
          <a:bodyPr wrap="square" lIns="91440" tIns="45720" rIns="91440" bIns="45720" rtlCol="0" anchor="t">
            <a:spAutoFit/>
          </a:bodyPr>
          <a:lstStyle/>
          <a:p>
            <a:endParaRPr lang="it-IT" sz="3600">
              <a:solidFill>
                <a:sysClr val="windowText" lastClr="000000"/>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336" name="Rectangle 142">
            <a:extLst>
              <a:ext uri="{FF2B5EF4-FFF2-40B4-BE49-F238E27FC236}">
                <a16:creationId xmlns:a16="http://schemas.microsoft.com/office/drawing/2014/main" id="{37E75E0A-FF8F-11A0-0390-DB5EFAE6BDA0}"/>
              </a:ext>
            </a:extLst>
          </p:cNvPr>
          <p:cNvSpPr/>
          <p:nvPr/>
        </p:nvSpPr>
        <p:spPr>
          <a:xfrm rot="10800000" flipV="1">
            <a:off x="-7724" y="1326128"/>
            <a:ext cx="12192001" cy="7780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dirty="0">
                <a:solidFill>
                  <a:schemeClr val="tx1"/>
                </a:solidFill>
                <a:effectLst/>
                <a:latin typeface="NimbusRomNo9L"/>
              </a:rPr>
              <a:t>Chest X-ray PA Dataset: </a:t>
            </a:r>
            <a:r>
              <a:rPr lang="en-GB" sz="1800" dirty="0">
                <a:solidFill>
                  <a:schemeClr val="tx1"/>
                </a:solidFill>
                <a:effectLst/>
                <a:latin typeface="NimbusRomNo9L"/>
              </a:rPr>
              <a:t>The dataset consist of 1525 chest x-ray images per each class which sums up to 4575 in total</a:t>
            </a:r>
            <a:r>
              <a:rPr lang="en-GB" dirty="0">
                <a:solidFill>
                  <a:schemeClr val="tx1"/>
                </a:solidFill>
                <a:effectLst/>
                <a:latin typeface="NimbusRomNo9L"/>
              </a:rPr>
              <a:t> </a:t>
            </a:r>
          </a:p>
        </p:txBody>
      </p:sp>
      <p:sp>
        <p:nvSpPr>
          <p:cNvPr id="339" name="文本框 338">
            <a:extLst>
              <a:ext uri="{FF2B5EF4-FFF2-40B4-BE49-F238E27FC236}">
                <a16:creationId xmlns:a16="http://schemas.microsoft.com/office/drawing/2014/main" id="{775E93D7-385A-9269-7178-07BA815FA6D9}"/>
              </a:ext>
            </a:extLst>
          </p:cNvPr>
          <p:cNvSpPr txBox="1"/>
          <p:nvPr/>
        </p:nvSpPr>
        <p:spPr>
          <a:xfrm flipH="1" flipV="1">
            <a:off x="11941074" y="7268507"/>
            <a:ext cx="64169" cy="617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zh-CN" altLang="en-US"/>
          </a:p>
        </p:txBody>
      </p:sp>
      <p:pic>
        <p:nvPicPr>
          <p:cNvPr id="7" name="Picture 6" descr="Logo&#10;&#10;Description automatically generated">
            <a:extLst>
              <a:ext uri="{FF2B5EF4-FFF2-40B4-BE49-F238E27FC236}">
                <a16:creationId xmlns:a16="http://schemas.microsoft.com/office/drawing/2014/main" id="{1746E0F2-0867-0C02-B35F-87428D17A4D5}"/>
              </a:ext>
            </a:extLst>
          </p:cNvPr>
          <p:cNvPicPr>
            <a:picLocks noChangeAspect="1"/>
          </p:cNvPicPr>
          <p:nvPr/>
        </p:nvPicPr>
        <p:blipFill>
          <a:blip r:embed="rId3">
            <a:duotone>
              <a:schemeClr val="accent6">
                <a:shade val="45000"/>
                <a:satMod val="135000"/>
              </a:schemeClr>
              <a:prstClr val="white"/>
            </a:duotone>
          </a:blip>
          <a:stretch>
            <a:fillRect/>
          </a:stretch>
        </p:blipFill>
        <p:spPr>
          <a:xfrm>
            <a:off x="11197688" y="203892"/>
            <a:ext cx="807555" cy="807555"/>
          </a:xfrm>
          <a:prstGeom prst="rect">
            <a:avLst/>
          </a:prstGeom>
          <a:ln>
            <a:noFill/>
          </a:ln>
        </p:spPr>
      </p:pic>
      <p:sp>
        <p:nvSpPr>
          <p:cNvPr id="4" name="TextBox 3">
            <a:extLst>
              <a:ext uri="{FF2B5EF4-FFF2-40B4-BE49-F238E27FC236}">
                <a16:creationId xmlns:a16="http://schemas.microsoft.com/office/drawing/2014/main" id="{5FF1FE83-7895-3D82-476F-A933595D4724}"/>
              </a:ext>
            </a:extLst>
          </p:cNvPr>
          <p:cNvSpPr txBox="1"/>
          <p:nvPr/>
        </p:nvSpPr>
        <p:spPr>
          <a:xfrm>
            <a:off x="-77447" y="2150876"/>
            <a:ext cx="8952614" cy="1107996"/>
          </a:xfrm>
          <a:prstGeom prst="rect">
            <a:avLst/>
          </a:prstGeom>
          <a:noFill/>
        </p:spPr>
        <p:txBody>
          <a:bodyPr wrap="square" rtlCol="0">
            <a:spAutoFit/>
          </a:bodyPr>
          <a:lstStyle/>
          <a:p>
            <a:endParaRPr lang="en-GB" sz="1600" dirty="0">
              <a:latin typeface="NimbusRomNo9L"/>
            </a:endParaRPr>
          </a:p>
          <a:p>
            <a:r>
              <a:rPr lang="en-GB" sz="1600" dirty="0">
                <a:latin typeface="NimbusRomNo9L"/>
              </a:rPr>
              <a:t>- D</a:t>
            </a:r>
            <a:r>
              <a:rPr lang="en-GB" sz="1600" dirty="0">
                <a:effectLst/>
                <a:latin typeface="NimbusRomNo9L"/>
              </a:rPr>
              <a:t>ata augmentation   </a:t>
            </a:r>
            <a:endParaRPr lang="en-GB" sz="1600" dirty="0"/>
          </a:p>
          <a:p>
            <a:r>
              <a:rPr lang="en-GB" sz="1600" dirty="0">
                <a:latin typeface="NimbusRomNo9L"/>
              </a:rPr>
              <a:t>-</a:t>
            </a:r>
            <a:r>
              <a:rPr lang="en-GB" sz="1800" dirty="0">
                <a:effectLst/>
                <a:latin typeface="NimbusRomNo9L"/>
              </a:rPr>
              <a:t> </a:t>
            </a:r>
            <a:r>
              <a:rPr lang="en-GB" sz="1600" dirty="0">
                <a:effectLst/>
                <a:latin typeface="NimbusRomNo9L"/>
              </a:rPr>
              <a:t>Splitting: 70%  training, 30%  testing. </a:t>
            </a:r>
            <a:endParaRPr lang="en-GB" sz="1600" dirty="0"/>
          </a:p>
          <a:p>
            <a:endParaRPr lang="en-IT" sz="1600" dirty="0"/>
          </a:p>
        </p:txBody>
      </p:sp>
      <p:pic>
        <p:nvPicPr>
          <p:cNvPr id="9" name="Picture 8" descr="A picture containing different&#10;&#10;Description automatically generated">
            <a:extLst>
              <a:ext uri="{FF2B5EF4-FFF2-40B4-BE49-F238E27FC236}">
                <a16:creationId xmlns:a16="http://schemas.microsoft.com/office/drawing/2014/main" id="{106892FE-8C96-045E-D3EB-D8C7F1B60408}"/>
              </a:ext>
            </a:extLst>
          </p:cNvPr>
          <p:cNvPicPr>
            <a:picLocks noChangeAspect="1"/>
          </p:cNvPicPr>
          <p:nvPr/>
        </p:nvPicPr>
        <p:blipFill>
          <a:blip r:embed="rId4"/>
          <a:stretch>
            <a:fillRect/>
          </a:stretch>
        </p:blipFill>
        <p:spPr>
          <a:xfrm>
            <a:off x="3860053" y="3742660"/>
            <a:ext cx="5294572" cy="2781281"/>
          </a:xfrm>
          <a:prstGeom prst="rect">
            <a:avLst/>
          </a:prstGeom>
        </p:spPr>
      </p:pic>
      <p:graphicFrame>
        <p:nvGraphicFramePr>
          <p:cNvPr id="17" name="Diagram 16">
            <a:extLst>
              <a:ext uri="{FF2B5EF4-FFF2-40B4-BE49-F238E27FC236}">
                <a16:creationId xmlns:a16="http://schemas.microsoft.com/office/drawing/2014/main" id="{472735EE-B2FA-49B9-5086-A7C925A5BDAF}"/>
              </a:ext>
            </a:extLst>
          </p:cNvPr>
          <p:cNvGraphicFramePr/>
          <p:nvPr>
            <p:extLst>
              <p:ext uri="{D42A27DB-BD31-4B8C-83A1-F6EECF244321}">
                <p14:modId xmlns:p14="http://schemas.microsoft.com/office/powerpoint/2010/main" val="1229294095"/>
              </p:ext>
            </p:extLst>
          </p:nvPr>
        </p:nvGraphicFramePr>
        <p:xfrm>
          <a:off x="142875" y="4315634"/>
          <a:ext cx="3513710" cy="182390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 name="Picture 4" descr="Chart, bar chart&#10;&#10;Description automatically generated">
            <a:extLst>
              <a:ext uri="{FF2B5EF4-FFF2-40B4-BE49-F238E27FC236}">
                <a16:creationId xmlns:a16="http://schemas.microsoft.com/office/drawing/2014/main" id="{0FC9FBE8-D3AC-7590-E2B5-154E90683CCF}"/>
              </a:ext>
            </a:extLst>
          </p:cNvPr>
          <p:cNvPicPr>
            <a:picLocks noChangeAspect="1"/>
          </p:cNvPicPr>
          <p:nvPr/>
        </p:nvPicPr>
        <p:blipFill>
          <a:blip r:embed="rId10"/>
          <a:stretch>
            <a:fillRect/>
          </a:stretch>
        </p:blipFill>
        <p:spPr>
          <a:xfrm>
            <a:off x="9267897" y="2185883"/>
            <a:ext cx="2916379" cy="2129751"/>
          </a:xfrm>
          <a:prstGeom prst="rect">
            <a:avLst/>
          </a:prstGeom>
        </p:spPr>
      </p:pic>
    </p:spTree>
    <p:extLst>
      <p:ext uri="{BB962C8B-B14F-4D97-AF65-F5344CB8AC3E}">
        <p14:creationId xmlns:p14="http://schemas.microsoft.com/office/powerpoint/2010/main" val="159512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2C0A3008-8953-4093-5CB1-D74C68C8F92D}"/>
              </a:ext>
            </a:extLst>
          </p:cNvPr>
          <p:cNvSpPr txBox="1"/>
          <p:nvPr/>
        </p:nvSpPr>
        <p:spPr>
          <a:xfrm>
            <a:off x="328613" y="322766"/>
            <a:ext cx="8546554" cy="923330"/>
          </a:xfrm>
          <a:prstGeom prst="rect">
            <a:avLst/>
          </a:prstGeom>
          <a:noFill/>
        </p:spPr>
        <p:txBody>
          <a:bodyPr wrap="square" lIns="91440" tIns="45720" rIns="91440" bIns="45720" rtlCol="0" anchor="t">
            <a:spAutoFit/>
          </a:bodyPr>
          <a:lstStyle/>
          <a:p>
            <a:r>
              <a:rPr lang="en-IT" sz="5400" dirty="0">
                <a:latin typeface="Apple Symbols" panose="02000000000000000000" pitchFamily="2" charset="-79"/>
                <a:ea typeface="Apple Symbols" panose="02000000000000000000" pitchFamily="2" charset="-79"/>
                <a:cs typeface="Apple Symbols"/>
              </a:rPr>
              <a:t>METHODOLOGY: CNN</a:t>
            </a:r>
            <a:endParaRPr lang="it-IT" sz="5400" dirty="0"/>
          </a:p>
        </p:txBody>
      </p:sp>
      <p:sp>
        <p:nvSpPr>
          <p:cNvPr id="3" name="Rectangle 2">
            <a:extLst>
              <a:ext uri="{FF2B5EF4-FFF2-40B4-BE49-F238E27FC236}">
                <a16:creationId xmlns:a16="http://schemas.microsoft.com/office/drawing/2014/main" id="{48527842-BC46-29DA-9046-59051ED1A5D1}"/>
              </a:ext>
            </a:extLst>
          </p:cNvPr>
          <p:cNvSpPr/>
          <p:nvPr/>
        </p:nvSpPr>
        <p:spPr>
          <a:xfrm>
            <a:off x="142875" y="1270184"/>
            <a:ext cx="11988000"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T"/>
          </a:p>
        </p:txBody>
      </p:sp>
      <p:sp>
        <p:nvSpPr>
          <p:cNvPr id="6" name="TextBox 13">
            <a:extLst>
              <a:ext uri="{FF2B5EF4-FFF2-40B4-BE49-F238E27FC236}">
                <a16:creationId xmlns:a16="http://schemas.microsoft.com/office/drawing/2014/main" id="{BB3494E5-AD3C-0D4A-3DAF-68C7DF714E71}"/>
              </a:ext>
            </a:extLst>
          </p:cNvPr>
          <p:cNvSpPr txBox="1"/>
          <p:nvPr/>
        </p:nvSpPr>
        <p:spPr>
          <a:xfrm>
            <a:off x="206693" y="1318446"/>
            <a:ext cx="8140154" cy="646331"/>
          </a:xfrm>
          <a:prstGeom prst="rect">
            <a:avLst/>
          </a:prstGeom>
          <a:noFill/>
        </p:spPr>
        <p:txBody>
          <a:bodyPr wrap="square" lIns="91440" tIns="45720" rIns="91440" bIns="45720" rtlCol="0" anchor="t">
            <a:spAutoFit/>
          </a:bodyPr>
          <a:lstStyle/>
          <a:p>
            <a:endParaRPr lang="it-IT" sz="3600">
              <a:solidFill>
                <a:sysClr val="windowText" lastClr="000000"/>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336" name="Rectangle 142">
            <a:extLst>
              <a:ext uri="{FF2B5EF4-FFF2-40B4-BE49-F238E27FC236}">
                <a16:creationId xmlns:a16="http://schemas.microsoft.com/office/drawing/2014/main" id="{37E75E0A-FF8F-11A0-0390-DB5EFAE6BDA0}"/>
              </a:ext>
            </a:extLst>
          </p:cNvPr>
          <p:cNvSpPr/>
          <p:nvPr/>
        </p:nvSpPr>
        <p:spPr>
          <a:xfrm rot="10800000" flipV="1">
            <a:off x="84401" y="1339991"/>
            <a:ext cx="12046474" cy="55928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1800" dirty="0">
                <a:solidFill>
                  <a:schemeClr val="tx1"/>
                </a:solidFill>
                <a:effectLst/>
                <a:latin typeface="NimbusRomNo9L"/>
              </a:rPr>
              <a:t> Convolutional Neural Network (CNN) </a:t>
            </a:r>
            <a:endParaRPr lang="en-GB" dirty="0">
              <a:solidFill>
                <a:schemeClr val="tx1"/>
              </a:solidFill>
            </a:endParaRPr>
          </a:p>
        </p:txBody>
      </p:sp>
      <p:sp>
        <p:nvSpPr>
          <p:cNvPr id="339" name="文本框 338">
            <a:extLst>
              <a:ext uri="{FF2B5EF4-FFF2-40B4-BE49-F238E27FC236}">
                <a16:creationId xmlns:a16="http://schemas.microsoft.com/office/drawing/2014/main" id="{775E93D7-385A-9269-7178-07BA815FA6D9}"/>
              </a:ext>
            </a:extLst>
          </p:cNvPr>
          <p:cNvSpPr txBox="1"/>
          <p:nvPr/>
        </p:nvSpPr>
        <p:spPr>
          <a:xfrm flipH="1" flipV="1">
            <a:off x="11941074" y="7268507"/>
            <a:ext cx="64169" cy="617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zh-CN" altLang="en-US"/>
          </a:p>
        </p:txBody>
      </p:sp>
      <p:pic>
        <p:nvPicPr>
          <p:cNvPr id="7" name="Picture 6" descr="Logo&#10;&#10;Description automatically generated">
            <a:extLst>
              <a:ext uri="{FF2B5EF4-FFF2-40B4-BE49-F238E27FC236}">
                <a16:creationId xmlns:a16="http://schemas.microsoft.com/office/drawing/2014/main" id="{1746E0F2-0867-0C02-B35F-87428D17A4D5}"/>
              </a:ext>
            </a:extLst>
          </p:cNvPr>
          <p:cNvPicPr>
            <a:picLocks noChangeAspect="1"/>
          </p:cNvPicPr>
          <p:nvPr/>
        </p:nvPicPr>
        <p:blipFill>
          <a:blip r:embed="rId3">
            <a:duotone>
              <a:schemeClr val="accent6">
                <a:shade val="45000"/>
                <a:satMod val="135000"/>
              </a:schemeClr>
              <a:prstClr val="white"/>
            </a:duotone>
          </a:blip>
          <a:stretch>
            <a:fillRect/>
          </a:stretch>
        </p:blipFill>
        <p:spPr>
          <a:xfrm>
            <a:off x="11134674" y="191632"/>
            <a:ext cx="806400" cy="806400"/>
          </a:xfrm>
          <a:prstGeom prst="rect">
            <a:avLst/>
          </a:prstGeom>
          <a:ln>
            <a:noFill/>
          </a:ln>
        </p:spPr>
      </p:pic>
      <p:sp>
        <p:nvSpPr>
          <p:cNvPr id="4" name="TextBox 3">
            <a:extLst>
              <a:ext uri="{FF2B5EF4-FFF2-40B4-BE49-F238E27FC236}">
                <a16:creationId xmlns:a16="http://schemas.microsoft.com/office/drawing/2014/main" id="{5FF1FE83-7895-3D82-476F-A933595D4724}"/>
              </a:ext>
            </a:extLst>
          </p:cNvPr>
          <p:cNvSpPr txBox="1"/>
          <p:nvPr/>
        </p:nvSpPr>
        <p:spPr>
          <a:xfrm>
            <a:off x="142874" y="2139556"/>
            <a:ext cx="8809739" cy="830997"/>
          </a:xfrm>
          <a:prstGeom prst="rect">
            <a:avLst/>
          </a:prstGeom>
          <a:noFill/>
        </p:spPr>
        <p:txBody>
          <a:bodyPr wrap="square" rtlCol="0">
            <a:spAutoFit/>
          </a:bodyPr>
          <a:lstStyle/>
          <a:p>
            <a:endParaRPr lang="en-GB" sz="1600" dirty="0">
              <a:latin typeface="NimbusRomNo9L"/>
            </a:endParaRPr>
          </a:p>
          <a:p>
            <a:r>
              <a:rPr lang="en-GB" sz="1600" dirty="0">
                <a:latin typeface="NimbusRomNo9L"/>
              </a:rPr>
              <a:t> </a:t>
            </a:r>
            <a:endParaRPr lang="en-GB" sz="1600" dirty="0"/>
          </a:p>
          <a:p>
            <a:endParaRPr lang="en-IT" sz="1600" dirty="0"/>
          </a:p>
        </p:txBody>
      </p:sp>
      <p:sp>
        <p:nvSpPr>
          <p:cNvPr id="10" name="TextBox 9">
            <a:extLst>
              <a:ext uri="{FF2B5EF4-FFF2-40B4-BE49-F238E27FC236}">
                <a16:creationId xmlns:a16="http://schemas.microsoft.com/office/drawing/2014/main" id="{47929A51-B3FB-5459-E378-8EACE7FA4945}"/>
              </a:ext>
            </a:extLst>
          </p:cNvPr>
          <p:cNvSpPr txBox="1"/>
          <p:nvPr/>
        </p:nvSpPr>
        <p:spPr>
          <a:xfrm>
            <a:off x="40874" y="4164145"/>
            <a:ext cx="2599686" cy="369332"/>
          </a:xfrm>
          <a:prstGeom prst="rect">
            <a:avLst/>
          </a:prstGeom>
          <a:noFill/>
        </p:spPr>
        <p:txBody>
          <a:bodyPr wrap="square" rtlCol="0">
            <a:spAutoFit/>
          </a:bodyPr>
          <a:lstStyle/>
          <a:p>
            <a:r>
              <a:rPr lang="en-GB" sz="1800" dirty="0">
                <a:latin typeface="NimbusRomNo9L"/>
              </a:rPr>
              <a:t> </a:t>
            </a:r>
          </a:p>
        </p:txBody>
      </p:sp>
      <p:sp>
        <p:nvSpPr>
          <p:cNvPr id="9" name="TextBox 8">
            <a:extLst>
              <a:ext uri="{FF2B5EF4-FFF2-40B4-BE49-F238E27FC236}">
                <a16:creationId xmlns:a16="http://schemas.microsoft.com/office/drawing/2014/main" id="{FA172EB2-160A-C521-B92A-3EF623DE4DFA}"/>
              </a:ext>
            </a:extLst>
          </p:cNvPr>
          <p:cNvSpPr txBox="1"/>
          <p:nvPr/>
        </p:nvSpPr>
        <p:spPr>
          <a:xfrm>
            <a:off x="39878" y="2237318"/>
            <a:ext cx="11188103" cy="1200329"/>
          </a:xfrm>
          <a:prstGeom prst="rect">
            <a:avLst/>
          </a:prstGeom>
          <a:noFill/>
        </p:spPr>
        <p:txBody>
          <a:bodyPr wrap="square" rtlCol="0">
            <a:spAutoFit/>
          </a:bodyPr>
          <a:lstStyle/>
          <a:p>
            <a:r>
              <a:rPr lang="en-GB" sz="1800" dirty="0">
                <a:solidFill>
                  <a:schemeClr val="tx1"/>
                </a:solidFill>
                <a:effectLst/>
                <a:latin typeface="NimbusRomNo9L"/>
              </a:rPr>
              <a:t>- Commonly used for image classification tasks. </a:t>
            </a:r>
            <a:endParaRPr lang="en-GB" sz="1800" dirty="0">
              <a:effectLst/>
              <a:latin typeface="NimbusRomNo9L"/>
            </a:endParaRPr>
          </a:p>
          <a:p>
            <a:r>
              <a:rPr lang="en-GB" sz="1800" dirty="0">
                <a:effectLst/>
                <a:latin typeface="NimbusRomNo9L"/>
              </a:rPr>
              <a:t>- A CNN consists of multiple layers, including convolutional layers, activation layers, and pooling layers, that extract and simplify the features in an image, reducing the dimensionality of the data and making it easier to classify. </a:t>
            </a:r>
            <a:endParaRPr lang="en-GB" dirty="0"/>
          </a:p>
          <a:p>
            <a:endParaRPr lang="en-IT" dirty="0"/>
          </a:p>
        </p:txBody>
      </p:sp>
      <p:pic>
        <p:nvPicPr>
          <p:cNvPr id="12" name="Picture 11" descr="A picture containing diagram&#10;&#10;Description automatically generated">
            <a:extLst>
              <a:ext uri="{FF2B5EF4-FFF2-40B4-BE49-F238E27FC236}">
                <a16:creationId xmlns:a16="http://schemas.microsoft.com/office/drawing/2014/main" id="{0302D780-4753-243F-E43F-3DBE5661AC7A}"/>
              </a:ext>
            </a:extLst>
          </p:cNvPr>
          <p:cNvPicPr>
            <a:picLocks noChangeAspect="1"/>
          </p:cNvPicPr>
          <p:nvPr/>
        </p:nvPicPr>
        <p:blipFill>
          <a:blip r:embed="rId4"/>
          <a:stretch>
            <a:fillRect/>
          </a:stretch>
        </p:blipFill>
        <p:spPr>
          <a:xfrm>
            <a:off x="328613" y="3468110"/>
            <a:ext cx="11866080" cy="2963784"/>
          </a:xfrm>
          <a:prstGeom prst="rect">
            <a:avLst/>
          </a:prstGeom>
        </p:spPr>
      </p:pic>
    </p:spTree>
    <p:extLst>
      <p:ext uri="{BB962C8B-B14F-4D97-AF65-F5344CB8AC3E}">
        <p14:creationId xmlns:p14="http://schemas.microsoft.com/office/powerpoint/2010/main" val="1961419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2C0A3008-8953-4093-5CB1-D74C68C8F92D}"/>
              </a:ext>
            </a:extLst>
          </p:cNvPr>
          <p:cNvSpPr txBox="1"/>
          <p:nvPr/>
        </p:nvSpPr>
        <p:spPr>
          <a:xfrm>
            <a:off x="328613" y="322766"/>
            <a:ext cx="8546554" cy="923330"/>
          </a:xfrm>
          <a:prstGeom prst="rect">
            <a:avLst/>
          </a:prstGeom>
          <a:noFill/>
        </p:spPr>
        <p:txBody>
          <a:bodyPr wrap="square" lIns="91440" tIns="45720" rIns="91440" bIns="45720" rtlCol="0" anchor="t">
            <a:spAutoFit/>
          </a:bodyPr>
          <a:lstStyle/>
          <a:p>
            <a:r>
              <a:rPr lang="en-IT" sz="5400" dirty="0">
                <a:latin typeface="Apple Symbols" panose="02000000000000000000" pitchFamily="2" charset="-79"/>
                <a:ea typeface="Apple Symbols" panose="02000000000000000000" pitchFamily="2" charset="-79"/>
                <a:cs typeface="Apple Symbols"/>
              </a:rPr>
              <a:t>METHODOLOGY: CNN</a:t>
            </a:r>
            <a:endParaRPr lang="it-IT" sz="5400" dirty="0"/>
          </a:p>
        </p:txBody>
      </p:sp>
      <p:sp>
        <p:nvSpPr>
          <p:cNvPr id="3" name="Rectangle 2">
            <a:extLst>
              <a:ext uri="{FF2B5EF4-FFF2-40B4-BE49-F238E27FC236}">
                <a16:creationId xmlns:a16="http://schemas.microsoft.com/office/drawing/2014/main" id="{48527842-BC46-29DA-9046-59051ED1A5D1}"/>
              </a:ext>
            </a:extLst>
          </p:cNvPr>
          <p:cNvSpPr/>
          <p:nvPr/>
        </p:nvSpPr>
        <p:spPr>
          <a:xfrm>
            <a:off x="142875" y="1270184"/>
            <a:ext cx="11988000"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T"/>
          </a:p>
        </p:txBody>
      </p:sp>
      <p:sp>
        <p:nvSpPr>
          <p:cNvPr id="6" name="TextBox 13">
            <a:extLst>
              <a:ext uri="{FF2B5EF4-FFF2-40B4-BE49-F238E27FC236}">
                <a16:creationId xmlns:a16="http://schemas.microsoft.com/office/drawing/2014/main" id="{BB3494E5-AD3C-0D4A-3DAF-68C7DF714E71}"/>
              </a:ext>
            </a:extLst>
          </p:cNvPr>
          <p:cNvSpPr txBox="1"/>
          <p:nvPr/>
        </p:nvSpPr>
        <p:spPr>
          <a:xfrm>
            <a:off x="206693" y="1318446"/>
            <a:ext cx="8140154" cy="646331"/>
          </a:xfrm>
          <a:prstGeom prst="rect">
            <a:avLst/>
          </a:prstGeom>
          <a:noFill/>
        </p:spPr>
        <p:txBody>
          <a:bodyPr wrap="square" lIns="91440" tIns="45720" rIns="91440" bIns="45720" rtlCol="0" anchor="t">
            <a:spAutoFit/>
          </a:bodyPr>
          <a:lstStyle/>
          <a:p>
            <a:endParaRPr lang="it-IT" sz="3600">
              <a:solidFill>
                <a:sysClr val="windowText" lastClr="000000"/>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336" name="Rectangle 142">
            <a:extLst>
              <a:ext uri="{FF2B5EF4-FFF2-40B4-BE49-F238E27FC236}">
                <a16:creationId xmlns:a16="http://schemas.microsoft.com/office/drawing/2014/main" id="{37E75E0A-FF8F-11A0-0390-DB5EFAE6BDA0}"/>
              </a:ext>
            </a:extLst>
          </p:cNvPr>
          <p:cNvSpPr/>
          <p:nvPr/>
        </p:nvSpPr>
        <p:spPr>
          <a:xfrm rot="10800000" flipV="1">
            <a:off x="-1" y="1318446"/>
            <a:ext cx="12192001" cy="7780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1800" dirty="0">
                <a:solidFill>
                  <a:schemeClr val="tx1"/>
                </a:solidFill>
                <a:effectLst/>
                <a:latin typeface="NimbusRomNo9L"/>
              </a:rPr>
              <a:t>A CNN model would take an X-ray chest image as input and then classify the image into different categories, such as ”normal” or ”covid” and ”pneumonia”. </a:t>
            </a:r>
            <a:endParaRPr lang="en-GB" dirty="0">
              <a:solidFill>
                <a:schemeClr val="tx1"/>
              </a:solidFill>
            </a:endParaRPr>
          </a:p>
        </p:txBody>
      </p:sp>
      <p:sp>
        <p:nvSpPr>
          <p:cNvPr id="339" name="文本框 338">
            <a:extLst>
              <a:ext uri="{FF2B5EF4-FFF2-40B4-BE49-F238E27FC236}">
                <a16:creationId xmlns:a16="http://schemas.microsoft.com/office/drawing/2014/main" id="{775E93D7-385A-9269-7178-07BA815FA6D9}"/>
              </a:ext>
            </a:extLst>
          </p:cNvPr>
          <p:cNvSpPr txBox="1"/>
          <p:nvPr/>
        </p:nvSpPr>
        <p:spPr>
          <a:xfrm flipH="1" flipV="1">
            <a:off x="11941074" y="7268507"/>
            <a:ext cx="64169" cy="617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zh-CN" altLang="en-US"/>
          </a:p>
        </p:txBody>
      </p:sp>
      <p:pic>
        <p:nvPicPr>
          <p:cNvPr id="7" name="Picture 6" descr="Logo&#10;&#10;Description automatically generated">
            <a:extLst>
              <a:ext uri="{FF2B5EF4-FFF2-40B4-BE49-F238E27FC236}">
                <a16:creationId xmlns:a16="http://schemas.microsoft.com/office/drawing/2014/main" id="{1746E0F2-0867-0C02-B35F-87428D17A4D5}"/>
              </a:ext>
            </a:extLst>
          </p:cNvPr>
          <p:cNvPicPr>
            <a:picLocks noChangeAspect="1"/>
          </p:cNvPicPr>
          <p:nvPr/>
        </p:nvPicPr>
        <p:blipFill>
          <a:blip r:embed="rId3">
            <a:duotone>
              <a:schemeClr val="accent6">
                <a:shade val="45000"/>
                <a:satMod val="135000"/>
              </a:schemeClr>
              <a:prstClr val="white"/>
            </a:duotone>
          </a:blip>
          <a:stretch>
            <a:fillRect/>
          </a:stretch>
        </p:blipFill>
        <p:spPr>
          <a:xfrm>
            <a:off x="11125128" y="209091"/>
            <a:ext cx="806400" cy="806400"/>
          </a:xfrm>
          <a:prstGeom prst="rect">
            <a:avLst/>
          </a:prstGeom>
          <a:ln>
            <a:noFill/>
          </a:ln>
        </p:spPr>
      </p:pic>
      <p:sp>
        <p:nvSpPr>
          <p:cNvPr id="4" name="TextBox 3">
            <a:extLst>
              <a:ext uri="{FF2B5EF4-FFF2-40B4-BE49-F238E27FC236}">
                <a16:creationId xmlns:a16="http://schemas.microsoft.com/office/drawing/2014/main" id="{5FF1FE83-7895-3D82-476F-A933595D4724}"/>
              </a:ext>
            </a:extLst>
          </p:cNvPr>
          <p:cNvSpPr txBox="1"/>
          <p:nvPr/>
        </p:nvSpPr>
        <p:spPr>
          <a:xfrm>
            <a:off x="0" y="2096467"/>
            <a:ext cx="8952614" cy="830997"/>
          </a:xfrm>
          <a:prstGeom prst="rect">
            <a:avLst/>
          </a:prstGeom>
          <a:noFill/>
        </p:spPr>
        <p:txBody>
          <a:bodyPr wrap="square" rtlCol="0">
            <a:spAutoFit/>
          </a:bodyPr>
          <a:lstStyle/>
          <a:p>
            <a:endParaRPr lang="en-GB" sz="1600" dirty="0">
              <a:latin typeface="NimbusRomNo9L"/>
            </a:endParaRPr>
          </a:p>
          <a:p>
            <a:r>
              <a:rPr lang="en-GB" sz="1600" dirty="0">
                <a:latin typeface="NimbusRomNo9L"/>
              </a:rPr>
              <a:t> </a:t>
            </a:r>
            <a:endParaRPr lang="en-GB" sz="1600" dirty="0"/>
          </a:p>
          <a:p>
            <a:endParaRPr lang="en-IT" sz="1600" dirty="0"/>
          </a:p>
        </p:txBody>
      </p:sp>
      <p:sp>
        <p:nvSpPr>
          <p:cNvPr id="10" name="TextBox 9">
            <a:extLst>
              <a:ext uri="{FF2B5EF4-FFF2-40B4-BE49-F238E27FC236}">
                <a16:creationId xmlns:a16="http://schemas.microsoft.com/office/drawing/2014/main" id="{47929A51-B3FB-5459-E378-8EACE7FA4945}"/>
              </a:ext>
            </a:extLst>
          </p:cNvPr>
          <p:cNvSpPr txBox="1"/>
          <p:nvPr/>
        </p:nvSpPr>
        <p:spPr>
          <a:xfrm>
            <a:off x="40874" y="4164145"/>
            <a:ext cx="2599686" cy="369332"/>
          </a:xfrm>
          <a:prstGeom prst="rect">
            <a:avLst/>
          </a:prstGeom>
          <a:noFill/>
        </p:spPr>
        <p:txBody>
          <a:bodyPr wrap="square" rtlCol="0">
            <a:spAutoFit/>
          </a:bodyPr>
          <a:lstStyle/>
          <a:p>
            <a:r>
              <a:rPr lang="en-GB" sz="1800" dirty="0">
                <a:latin typeface="NimbusRomNo9L"/>
              </a:rPr>
              <a:t> </a:t>
            </a:r>
          </a:p>
        </p:txBody>
      </p:sp>
      <p:graphicFrame>
        <p:nvGraphicFramePr>
          <p:cNvPr id="8" name="Diagram 7">
            <a:extLst>
              <a:ext uri="{FF2B5EF4-FFF2-40B4-BE49-F238E27FC236}">
                <a16:creationId xmlns:a16="http://schemas.microsoft.com/office/drawing/2014/main" id="{0C36EF40-F163-8FAE-50E1-F3EDA8102C3F}"/>
              </a:ext>
            </a:extLst>
          </p:cNvPr>
          <p:cNvGraphicFramePr/>
          <p:nvPr>
            <p:extLst>
              <p:ext uri="{D42A27DB-BD31-4B8C-83A1-F6EECF244321}">
                <p14:modId xmlns:p14="http://schemas.microsoft.com/office/powerpoint/2010/main" val="4258250854"/>
              </p:ext>
            </p:extLst>
          </p:nvPr>
        </p:nvGraphicFramePr>
        <p:xfrm>
          <a:off x="10263" y="5642481"/>
          <a:ext cx="3308382" cy="9626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1" name="Diagram 10">
            <a:extLst>
              <a:ext uri="{FF2B5EF4-FFF2-40B4-BE49-F238E27FC236}">
                <a16:creationId xmlns:a16="http://schemas.microsoft.com/office/drawing/2014/main" id="{C312BCB9-C906-1245-720F-E76C5449F398}"/>
              </a:ext>
            </a:extLst>
          </p:cNvPr>
          <p:cNvGraphicFramePr/>
          <p:nvPr>
            <p:extLst>
              <p:ext uri="{D42A27DB-BD31-4B8C-83A1-F6EECF244321}">
                <p14:modId xmlns:p14="http://schemas.microsoft.com/office/powerpoint/2010/main" val="4177961206"/>
              </p:ext>
            </p:extLst>
          </p:nvPr>
        </p:nvGraphicFramePr>
        <p:xfrm>
          <a:off x="40874" y="2228157"/>
          <a:ext cx="3786847" cy="170238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13" name="Picture 12" descr="Table&#10;&#10;Description automatically generated">
            <a:extLst>
              <a:ext uri="{FF2B5EF4-FFF2-40B4-BE49-F238E27FC236}">
                <a16:creationId xmlns:a16="http://schemas.microsoft.com/office/drawing/2014/main" id="{C7A85CE7-8C3B-1A3E-D9CE-41B6C3267A2F}"/>
              </a:ext>
            </a:extLst>
          </p:cNvPr>
          <p:cNvPicPr>
            <a:picLocks noChangeAspect="1"/>
          </p:cNvPicPr>
          <p:nvPr/>
        </p:nvPicPr>
        <p:blipFill>
          <a:blip r:embed="rId14"/>
          <a:stretch>
            <a:fillRect/>
          </a:stretch>
        </p:blipFill>
        <p:spPr>
          <a:xfrm>
            <a:off x="5873066" y="2261061"/>
            <a:ext cx="6180445" cy="4387848"/>
          </a:xfrm>
          <a:prstGeom prst="rect">
            <a:avLst/>
          </a:prstGeom>
        </p:spPr>
      </p:pic>
      <p:graphicFrame>
        <p:nvGraphicFramePr>
          <p:cNvPr id="2" name="Diagram 1">
            <a:extLst>
              <a:ext uri="{FF2B5EF4-FFF2-40B4-BE49-F238E27FC236}">
                <a16:creationId xmlns:a16="http://schemas.microsoft.com/office/drawing/2014/main" id="{AD06F09D-954F-D999-7A1F-179FD9F5C7BF}"/>
              </a:ext>
            </a:extLst>
          </p:cNvPr>
          <p:cNvGraphicFramePr/>
          <p:nvPr>
            <p:extLst>
              <p:ext uri="{D42A27DB-BD31-4B8C-83A1-F6EECF244321}">
                <p14:modId xmlns:p14="http://schemas.microsoft.com/office/powerpoint/2010/main" val="3230570585"/>
              </p:ext>
            </p:extLst>
          </p:nvPr>
        </p:nvGraphicFramePr>
        <p:xfrm>
          <a:off x="10263" y="4606636"/>
          <a:ext cx="3308382" cy="962686"/>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extLst>
      <p:ext uri="{BB962C8B-B14F-4D97-AF65-F5344CB8AC3E}">
        <p14:creationId xmlns:p14="http://schemas.microsoft.com/office/powerpoint/2010/main" val="1307249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2C0A3008-8953-4093-5CB1-D74C68C8F92D}"/>
              </a:ext>
            </a:extLst>
          </p:cNvPr>
          <p:cNvSpPr txBox="1"/>
          <p:nvPr/>
        </p:nvSpPr>
        <p:spPr>
          <a:xfrm>
            <a:off x="418260" y="143472"/>
            <a:ext cx="10057262" cy="1754326"/>
          </a:xfrm>
          <a:prstGeom prst="rect">
            <a:avLst/>
          </a:prstGeom>
          <a:noFill/>
        </p:spPr>
        <p:txBody>
          <a:bodyPr wrap="square" lIns="91440" tIns="45720" rIns="91440" bIns="45720" rtlCol="0" anchor="t">
            <a:spAutoFit/>
          </a:bodyPr>
          <a:lstStyle/>
          <a:p>
            <a:r>
              <a:rPr lang="en-IT" sz="5400" dirty="0">
                <a:latin typeface="Calibri"/>
                <a:ea typeface="Apple Symbols" panose="02000000000000000000" pitchFamily="2" charset="-79"/>
                <a:cs typeface="Apple Symbols"/>
              </a:rPr>
              <a:t>RESULTS</a:t>
            </a:r>
          </a:p>
          <a:p>
            <a:endParaRPr lang="en-IT" sz="5400" dirty="0">
              <a:solidFill>
                <a:sysClr val="windowText" lastClr="000000"/>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3" name="Rectangle 2">
            <a:extLst>
              <a:ext uri="{FF2B5EF4-FFF2-40B4-BE49-F238E27FC236}">
                <a16:creationId xmlns:a16="http://schemas.microsoft.com/office/drawing/2014/main" id="{48527842-BC46-29DA-9046-59051ED1A5D1}"/>
              </a:ext>
            </a:extLst>
          </p:cNvPr>
          <p:cNvSpPr/>
          <p:nvPr/>
        </p:nvSpPr>
        <p:spPr>
          <a:xfrm>
            <a:off x="142875" y="1270184"/>
            <a:ext cx="11988000"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T"/>
          </a:p>
        </p:txBody>
      </p:sp>
      <p:sp>
        <p:nvSpPr>
          <p:cNvPr id="2" name="CasellaDiTesto 1">
            <a:extLst>
              <a:ext uri="{FF2B5EF4-FFF2-40B4-BE49-F238E27FC236}">
                <a16:creationId xmlns:a16="http://schemas.microsoft.com/office/drawing/2014/main" id="{78593D80-8BD7-1B41-32CD-213FC993B713}"/>
              </a:ext>
            </a:extLst>
          </p:cNvPr>
          <p:cNvSpPr txBox="1"/>
          <p:nvPr/>
        </p:nvSpPr>
        <p:spPr>
          <a:xfrm>
            <a:off x="142875" y="1383106"/>
            <a:ext cx="12049125" cy="400110"/>
          </a:xfrm>
          <a:prstGeom prst="rect">
            <a:avLst/>
          </a:prstGeom>
          <a:solidFill>
            <a:srgbClr val="001748"/>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000" b="1" dirty="0">
                <a:solidFill>
                  <a:schemeClr val="bg1"/>
                </a:solidFill>
                <a:latin typeface="Apple Symbols" panose="02000000000000000000" pitchFamily="2" charset="-79"/>
                <a:ea typeface="Apple Symbols" panose="02000000000000000000" pitchFamily="2" charset="-79"/>
                <a:cs typeface="Apple Symbols"/>
              </a:rPr>
              <a:t>Training &amp; </a:t>
            </a:r>
            <a:r>
              <a:rPr lang="it-IT" sz="2000" b="1" dirty="0" err="1">
                <a:solidFill>
                  <a:schemeClr val="bg1"/>
                </a:solidFill>
                <a:latin typeface="Apple Symbols" panose="02000000000000000000" pitchFamily="2" charset="-79"/>
                <a:ea typeface="Apple Symbols" panose="02000000000000000000" pitchFamily="2" charset="-79"/>
                <a:cs typeface="Apple Symbols"/>
              </a:rPr>
              <a:t>validation</a:t>
            </a:r>
            <a:r>
              <a:rPr lang="it-IT" sz="2000" b="1" dirty="0">
                <a:solidFill>
                  <a:schemeClr val="bg1"/>
                </a:solidFill>
                <a:latin typeface="Apple Symbols" panose="02000000000000000000" pitchFamily="2" charset="-79"/>
                <a:ea typeface="Apple Symbols" panose="02000000000000000000" pitchFamily="2" charset="-79"/>
                <a:cs typeface="Apple Symbols"/>
              </a:rPr>
              <a:t> </a:t>
            </a:r>
            <a:r>
              <a:rPr lang="it-IT" sz="2000" b="1" dirty="0" err="1">
                <a:solidFill>
                  <a:schemeClr val="bg1"/>
                </a:solidFill>
                <a:latin typeface="Apple Symbols" panose="02000000000000000000" pitchFamily="2" charset="-79"/>
                <a:ea typeface="Apple Symbols" panose="02000000000000000000" pitchFamily="2" charset="-79"/>
                <a:cs typeface="Apple Symbols"/>
              </a:rPr>
              <a:t>accuracy</a:t>
            </a:r>
            <a:r>
              <a:rPr lang="it-IT" sz="2000" b="1" dirty="0">
                <a:solidFill>
                  <a:schemeClr val="bg1"/>
                </a:solidFill>
                <a:latin typeface="Apple Symbols" panose="02000000000000000000" pitchFamily="2" charset="-79"/>
                <a:ea typeface="Apple Symbols" panose="02000000000000000000" pitchFamily="2" charset="-79"/>
                <a:cs typeface="Apple Symbols"/>
              </a:rPr>
              <a:t> :  </a:t>
            </a:r>
            <a:r>
              <a:rPr lang="en-GB" sz="1800" dirty="0">
                <a:solidFill>
                  <a:schemeClr val="bg1"/>
                </a:solidFill>
                <a:effectLst/>
                <a:latin typeface="NimbusRomNo9L"/>
              </a:rPr>
              <a:t>model achieved 90.01% and 80.38% train and test accuracy, respectively </a:t>
            </a:r>
            <a:endParaRPr lang="en-GB" sz="2000" dirty="0">
              <a:solidFill>
                <a:schemeClr val="bg1"/>
              </a:solidFill>
            </a:endParaRPr>
          </a:p>
        </p:txBody>
      </p:sp>
      <p:pic>
        <p:nvPicPr>
          <p:cNvPr id="6" name="Picture 5" descr="Chart, line chart&#10;&#10;Description automatically generated">
            <a:extLst>
              <a:ext uri="{FF2B5EF4-FFF2-40B4-BE49-F238E27FC236}">
                <a16:creationId xmlns:a16="http://schemas.microsoft.com/office/drawing/2014/main" id="{D4DE425F-56AB-A866-5134-DEA3731F36AD}"/>
              </a:ext>
            </a:extLst>
          </p:cNvPr>
          <p:cNvPicPr>
            <a:picLocks noChangeAspect="1"/>
          </p:cNvPicPr>
          <p:nvPr/>
        </p:nvPicPr>
        <p:blipFill>
          <a:blip r:embed="rId2"/>
          <a:stretch>
            <a:fillRect/>
          </a:stretch>
        </p:blipFill>
        <p:spPr>
          <a:xfrm>
            <a:off x="1180213" y="1806184"/>
            <a:ext cx="9452344" cy="5050072"/>
          </a:xfrm>
          <a:prstGeom prst="rect">
            <a:avLst/>
          </a:prstGeom>
        </p:spPr>
      </p:pic>
      <p:pic>
        <p:nvPicPr>
          <p:cNvPr id="8" name="Picture 7" descr="Logo&#10;&#10;Description automatically generated">
            <a:extLst>
              <a:ext uri="{FF2B5EF4-FFF2-40B4-BE49-F238E27FC236}">
                <a16:creationId xmlns:a16="http://schemas.microsoft.com/office/drawing/2014/main" id="{C45B1E0C-3375-A106-D9F3-4D127D106D63}"/>
              </a:ext>
            </a:extLst>
          </p:cNvPr>
          <p:cNvPicPr>
            <a:picLocks noChangeAspect="1"/>
          </p:cNvPicPr>
          <p:nvPr/>
        </p:nvPicPr>
        <p:blipFill>
          <a:blip r:embed="rId3">
            <a:duotone>
              <a:schemeClr val="accent6">
                <a:shade val="45000"/>
                <a:satMod val="135000"/>
              </a:schemeClr>
              <a:prstClr val="white"/>
            </a:duotone>
          </a:blip>
          <a:stretch>
            <a:fillRect/>
          </a:stretch>
        </p:blipFill>
        <p:spPr>
          <a:xfrm>
            <a:off x="11125128" y="209091"/>
            <a:ext cx="806400" cy="806400"/>
          </a:xfrm>
          <a:prstGeom prst="rect">
            <a:avLst/>
          </a:prstGeom>
          <a:ln>
            <a:noFill/>
          </a:ln>
        </p:spPr>
      </p:pic>
    </p:spTree>
    <p:extLst>
      <p:ext uri="{BB962C8B-B14F-4D97-AF65-F5344CB8AC3E}">
        <p14:creationId xmlns:p14="http://schemas.microsoft.com/office/powerpoint/2010/main" val="3447524788"/>
      </p:ext>
    </p:extLst>
  </p:cSld>
  <p:clrMapOvr>
    <a:masterClrMapping/>
  </p:clrMapOvr>
</p:sld>
</file>

<file path=ppt/theme/theme1.xml><?xml version="1.0" encoding="utf-8"?>
<a:theme xmlns:a="http://schemas.openxmlformats.org/drawingml/2006/main" name="SketchyVTI">
  <a:themeElements>
    <a:clrScheme name="AnalogousFromDarkSeedLeftStep">
      <a:dk1>
        <a:srgbClr val="000000"/>
      </a:dk1>
      <a:lt1>
        <a:srgbClr val="FFFFFF"/>
      </a:lt1>
      <a:dk2>
        <a:srgbClr val="1C2032"/>
      </a:dk2>
      <a:lt2>
        <a:srgbClr val="F0F3F2"/>
      </a:lt2>
      <a:accent1>
        <a:srgbClr val="DB348D"/>
      </a:accent1>
      <a:accent2>
        <a:srgbClr val="CA23C1"/>
      </a:accent2>
      <a:accent3>
        <a:srgbClr val="9E34DB"/>
      </a:accent3>
      <a:accent4>
        <a:srgbClr val="512FCD"/>
      </a:accent4>
      <a:accent5>
        <a:srgbClr val="3456DB"/>
      </a:accent5>
      <a:accent6>
        <a:srgbClr val="2389CA"/>
      </a:accent6>
      <a:hlink>
        <a:srgbClr val="3F43BF"/>
      </a:hlink>
      <a:folHlink>
        <a:srgbClr val="7F7F7F"/>
      </a:folHlink>
    </a:clrScheme>
    <a:fontScheme name="Custom 2">
      <a:majorFont>
        <a:latin typeface="The Serif Hand Black"/>
        <a:ea typeface=""/>
        <a:cs typeface=""/>
      </a:majorFont>
      <a:minorFont>
        <a:latin typeface="The Ha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Quotable</Template>
  <TotalTime>1278</TotalTime>
  <Words>690</Words>
  <Application>Microsoft Macintosh PowerPoint</Application>
  <PresentationFormat>Widescreen</PresentationFormat>
  <Paragraphs>159</Paragraphs>
  <Slides>16</Slides>
  <Notes>5</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等线</vt:lpstr>
      <vt:lpstr>Apple Symbols</vt:lpstr>
      <vt:lpstr>Arial</vt:lpstr>
      <vt:lpstr>AvenirNextLTPro</vt:lpstr>
      <vt:lpstr>Calibri</vt:lpstr>
      <vt:lpstr>NimbusRomNo9L</vt:lpstr>
      <vt:lpstr>RockwellNova</vt:lpstr>
      <vt:lpstr>The Hand Bold</vt:lpstr>
      <vt:lpstr>The Serif Hand Black</vt:lpstr>
      <vt:lpstr>Wingdings</vt:lpstr>
      <vt:lpstr>SketchyVTI</vt:lpstr>
      <vt:lpstr>Human Data Analytics Course Final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Physics Data Analysis Course Final Project</dc:title>
  <dc:creator>Yapicioglu Fatima Rabia</dc:creator>
  <cp:lastModifiedBy>Rangrazi Asl Asal</cp:lastModifiedBy>
  <cp:revision>55</cp:revision>
  <dcterms:created xsi:type="dcterms:W3CDTF">2022-07-16T10:43:03Z</dcterms:created>
  <dcterms:modified xsi:type="dcterms:W3CDTF">2023-02-22T10:45:38Z</dcterms:modified>
</cp:coreProperties>
</file>